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 id="2147483684" r:id="rId5"/>
  </p:sldMasterIdLst>
  <p:notesMasterIdLst>
    <p:notesMasterId r:id="rId19"/>
  </p:notesMasterIdLst>
  <p:sldIdLst>
    <p:sldId id="256" r:id="rId6"/>
    <p:sldId id="344" r:id="rId7"/>
    <p:sldId id="257" r:id="rId8"/>
    <p:sldId id="2387" r:id="rId9"/>
    <p:sldId id="2378" r:id="rId10"/>
    <p:sldId id="2388" r:id="rId11"/>
    <p:sldId id="2380" r:id="rId12"/>
    <p:sldId id="2389" r:id="rId13"/>
    <p:sldId id="2382" r:id="rId14"/>
    <p:sldId id="2390" r:id="rId15"/>
    <p:sldId id="2384" r:id="rId16"/>
    <p:sldId id="320" r:id="rId17"/>
    <p:sldId id="345" r:id="rId18"/>
  </p:sldIdLst>
  <p:sldSz cx="12192000" cy="6858000"/>
  <p:notesSz cx="6858000" cy="9144000"/>
  <p:embeddedFontLst>
    <p:embeddedFont>
      <p:font typeface="Ink Free" panose="03080402000500000000" pitchFamily="66" charset="0"/>
      <p:regular r:id="rId20"/>
    </p:embeddedFont>
    <p:embeddedFont>
      <p:font typeface="Nunito Sans" pitchFamily="2" charset="0"/>
      <p:regular r:id="rId21"/>
      <p:bold r:id="rId22"/>
      <p:italic r:id="rId23"/>
      <p:boldItalic r:id="rId24"/>
    </p:embeddedFont>
    <p:embeddedFont>
      <p:font typeface="Nunito Sans ExtraLight" pitchFamily="2" charset="0"/>
      <p:regular r:id="rId25"/>
      <p: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26361"/>
    <a:srgbClr val="E6E6E6"/>
    <a:srgbClr val="373635"/>
    <a:srgbClr val="2A2A2B"/>
    <a:srgbClr val="8C0E12"/>
    <a:srgbClr val="5279F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13D84A6-9C4C-4680-9C4E-88F4A25E7658}" v="46" dt="2026-06-22T03:12:12.13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2082" autoAdjust="0"/>
  </p:normalViewPr>
  <p:slideViewPr>
    <p:cSldViewPr snapToGrid="0">
      <p:cViewPr varScale="1">
        <p:scale>
          <a:sx n="87" d="100"/>
          <a:sy n="87" d="100"/>
        </p:scale>
        <p:origin x="1392"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7.fntdata"/><Relationship Id="rId3" Type="http://schemas.openxmlformats.org/officeDocument/2006/relationships/customXml" Target="../customXml/item3.xml"/><Relationship Id="rId21" Type="http://schemas.openxmlformats.org/officeDocument/2006/relationships/font" Target="fonts/font2.fntdata"/><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6.fntdata"/><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font" Target="fonts/font1.fntdata"/><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5.fntdata"/><Relationship Id="rId32"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font" Target="fonts/font4.fntdata"/><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notesMaster" Target="notesMasters/notesMaster1.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font" Target="fonts/font3.fntdata"/><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oper, Benjamin" userId="4e6d6a2f-2bf5-4843-afef-c899fee87a24" providerId="ADAL" clId="{26925317-AAFA-4459-AA7A-3EDE50AEFE08}"/>
    <pc:docChg chg="custSel addSld delSld modSld">
      <pc:chgData name="Cooper, Benjamin" userId="4e6d6a2f-2bf5-4843-afef-c899fee87a24" providerId="ADAL" clId="{26925317-AAFA-4459-AA7A-3EDE50AEFE08}" dt="2026-06-22T03:12:13.948" v="69" actId="47"/>
      <pc:docMkLst>
        <pc:docMk/>
      </pc:docMkLst>
      <pc:sldChg chg="modSp mod">
        <pc:chgData name="Cooper, Benjamin" userId="4e6d6a2f-2bf5-4843-afef-c899fee87a24" providerId="ADAL" clId="{26925317-AAFA-4459-AA7A-3EDE50AEFE08}" dt="2026-06-21T23:53:20.544" v="1" actId="20577"/>
        <pc:sldMkLst>
          <pc:docMk/>
          <pc:sldMk cId="704517557" sldId="256"/>
        </pc:sldMkLst>
        <pc:spChg chg="mod">
          <ac:chgData name="Cooper, Benjamin" userId="4e6d6a2f-2bf5-4843-afef-c899fee87a24" providerId="ADAL" clId="{26925317-AAFA-4459-AA7A-3EDE50AEFE08}" dt="2026-06-21T23:53:20.544" v="1" actId="20577"/>
          <ac:spMkLst>
            <pc:docMk/>
            <pc:sldMk cId="704517557" sldId="256"/>
            <ac:spMk id="2" creationId="{31317864-DBB3-4199-8C8E-D43932D38DA0}"/>
          </ac:spMkLst>
        </pc:spChg>
      </pc:sldChg>
      <pc:sldChg chg="modNotesTx">
        <pc:chgData name="Cooper, Benjamin" userId="4e6d6a2f-2bf5-4843-afef-c899fee87a24" providerId="ADAL" clId="{26925317-AAFA-4459-AA7A-3EDE50AEFE08}" dt="2026-06-21T23:54:01.105" v="21" actId="20577"/>
        <pc:sldMkLst>
          <pc:docMk/>
          <pc:sldMk cId="490656777" sldId="257"/>
        </pc:sldMkLst>
      </pc:sldChg>
      <pc:sldChg chg="del">
        <pc:chgData name="Cooper, Benjamin" userId="4e6d6a2f-2bf5-4843-afef-c899fee87a24" providerId="ADAL" clId="{26925317-AAFA-4459-AA7A-3EDE50AEFE08}" dt="2026-06-21T23:54:15.153" v="26" actId="47"/>
        <pc:sldMkLst>
          <pc:docMk/>
          <pc:sldMk cId="2311385089" sldId="276"/>
        </pc:sldMkLst>
      </pc:sldChg>
      <pc:sldChg chg="del">
        <pc:chgData name="Cooper, Benjamin" userId="4e6d6a2f-2bf5-4843-afef-c899fee87a24" providerId="ADAL" clId="{26925317-AAFA-4459-AA7A-3EDE50AEFE08}" dt="2026-06-21T23:54:04.526" v="24" actId="47"/>
        <pc:sldMkLst>
          <pc:docMk/>
          <pc:sldMk cId="2234265494" sldId="297"/>
        </pc:sldMkLst>
      </pc:sldChg>
      <pc:sldChg chg="modSp mod">
        <pc:chgData name="Cooper, Benjamin" userId="4e6d6a2f-2bf5-4843-afef-c899fee87a24" providerId="ADAL" clId="{26925317-AAFA-4459-AA7A-3EDE50AEFE08}" dt="2026-06-22T03:11:46.053" v="59" actId="20577"/>
        <pc:sldMkLst>
          <pc:docMk/>
          <pc:sldMk cId="3424264834" sldId="344"/>
        </pc:sldMkLst>
        <pc:spChg chg="mod">
          <ac:chgData name="Cooper, Benjamin" userId="4e6d6a2f-2bf5-4843-afef-c899fee87a24" providerId="ADAL" clId="{26925317-AAFA-4459-AA7A-3EDE50AEFE08}" dt="2026-06-22T03:11:46.053" v="59" actId="20577"/>
          <ac:spMkLst>
            <pc:docMk/>
            <pc:sldMk cId="3424264834" sldId="344"/>
            <ac:spMk id="2" creationId="{BD33F013-86A1-A17B-5E52-CF0F5F76ABB7}"/>
          </ac:spMkLst>
        </pc:spChg>
        <pc:spChg chg="mod">
          <ac:chgData name="Cooper, Benjamin" userId="4e6d6a2f-2bf5-4843-afef-c899fee87a24" providerId="ADAL" clId="{26925317-AAFA-4459-AA7A-3EDE50AEFE08}" dt="2026-06-21T23:53:30.429" v="8" actId="14100"/>
          <ac:spMkLst>
            <pc:docMk/>
            <pc:sldMk cId="3424264834" sldId="344"/>
            <ac:spMk id="3" creationId="{03FF28D4-B567-8573-AAD1-2CD74EACFFBA}"/>
          </ac:spMkLst>
        </pc:spChg>
      </pc:sldChg>
      <pc:sldChg chg="del">
        <pc:chgData name="Cooper, Benjamin" userId="4e6d6a2f-2bf5-4843-afef-c899fee87a24" providerId="ADAL" clId="{26925317-AAFA-4459-AA7A-3EDE50AEFE08}" dt="2026-06-21T23:54:15.153" v="26" actId="47"/>
        <pc:sldMkLst>
          <pc:docMk/>
          <pc:sldMk cId="238958789" sldId="374"/>
        </pc:sldMkLst>
      </pc:sldChg>
      <pc:sldChg chg="del">
        <pc:chgData name="Cooper, Benjamin" userId="4e6d6a2f-2bf5-4843-afef-c899fee87a24" providerId="ADAL" clId="{26925317-AAFA-4459-AA7A-3EDE50AEFE08}" dt="2026-06-21T23:54:15.153" v="26" actId="47"/>
        <pc:sldMkLst>
          <pc:docMk/>
          <pc:sldMk cId="443096978" sldId="375"/>
        </pc:sldMkLst>
      </pc:sldChg>
      <pc:sldChg chg="del">
        <pc:chgData name="Cooper, Benjamin" userId="4e6d6a2f-2bf5-4843-afef-c899fee87a24" providerId="ADAL" clId="{26925317-AAFA-4459-AA7A-3EDE50AEFE08}" dt="2026-06-21T23:54:15.153" v="26" actId="47"/>
        <pc:sldMkLst>
          <pc:docMk/>
          <pc:sldMk cId="4081049514" sldId="376"/>
        </pc:sldMkLst>
      </pc:sldChg>
      <pc:sldChg chg="del">
        <pc:chgData name="Cooper, Benjamin" userId="4e6d6a2f-2bf5-4843-afef-c899fee87a24" providerId="ADAL" clId="{26925317-AAFA-4459-AA7A-3EDE50AEFE08}" dt="2026-06-21T23:54:15.153" v="26" actId="47"/>
        <pc:sldMkLst>
          <pc:docMk/>
          <pc:sldMk cId="1418448897" sldId="377"/>
        </pc:sldMkLst>
      </pc:sldChg>
      <pc:sldChg chg="del">
        <pc:chgData name="Cooper, Benjamin" userId="4e6d6a2f-2bf5-4843-afef-c899fee87a24" providerId="ADAL" clId="{26925317-AAFA-4459-AA7A-3EDE50AEFE08}" dt="2026-06-21T23:54:15.153" v="26" actId="47"/>
        <pc:sldMkLst>
          <pc:docMk/>
          <pc:sldMk cId="199439260" sldId="378"/>
        </pc:sldMkLst>
      </pc:sldChg>
      <pc:sldChg chg="del">
        <pc:chgData name="Cooper, Benjamin" userId="4e6d6a2f-2bf5-4843-afef-c899fee87a24" providerId="ADAL" clId="{26925317-AAFA-4459-AA7A-3EDE50AEFE08}" dt="2026-06-21T23:54:15.153" v="26" actId="47"/>
        <pc:sldMkLst>
          <pc:docMk/>
          <pc:sldMk cId="1831723110" sldId="379"/>
        </pc:sldMkLst>
      </pc:sldChg>
      <pc:sldChg chg="del">
        <pc:chgData name="Cooper, Benjamin" userId="4e6d6a2f-2bf5-4843-afef-c899fee87a24" providerId="ADAL" clId="{26925317-AAFA-4459-AA7A-3EDE50AEFE08}" dt="2026-06-21T23:54:15.153" v="26" actId="47"/>
        <pc:sldMkLst>
          <pc:docMk/>
          <pc:sldMk cId="2140823246" sldId="380"/>
        </pc:sldMkLst>
      </pc:sldChg>
      <pc:sldChg chg="del">
        <pc:chgData name="Cooper, Benjamin" userId="4e6d6a2f-2bf5-4843-afef-c899fee87a24" providerId="ADAL" clId="{26925317-AAFA-4459-AA7A-3EDE50AEFE08}" dt="2026-06-21T23:54:15.153" v="26" actId="47"/>
        <pc:sldMkLst>
          <pc:docMk/>
          <pc:sldMk cId="1705229001" sldId="381"/>
        </pc:sldMkLst>
      </pc:sldChg>
      <pc:sldChg chg="del">
        <pc:chgData name="Cooper, Benjamin" userId="4e6d6a2f-2bf5-4843-afef-c899fee87a24" providerId="ADAL" clId="{26925317-AAFA-4459-AA7A-3EDE50AEFE08}" dt="2026-06-21T23:54:15.153" v="26" actId="47"/>
        <pc:sldMkLst>
          <pc:docMk/>
          <pc:sldMk cId="1517060379" sldId="382"/>
        </pc:sldMkLst>
      </pc:sldChg>
      <pc:sldChg chg="del">
        <pc:chgData name="Cooper, Benjamin" userId="4e6d6a2f-2bf5-4843-afef-c899fee87a24" providerId="ADAL" clId="{26925317-AAFA-4459-AA7A-3EDE50AEFE08}" dt="2026-06-21T23:54:15.153" v="26" actId="47"/>
        <pc:sldMkLst>
          <pc:docMk/>
          <pc:sldMk cId="221496410" sldId="383"/>
        </pc:sldMkLst>
      </pc:sldChg>
      <pc:sldChg chg="del">
        <pc:chgData name="Cooper, Benjamin" userId="4e6d6a2f-2bf5-4843-afef-c899fee87a24" providerId="ADAL" clId="{26925317-AAFA-4459-AA7A-3EDE50AEFE08}" dt="2026-06-21T23:54:03.019" v="22" actId="47"/>
        <pc:sldMkLst>
          <pc:docMk/>
          <pc:sldMk cId="2184221663" sldId="414"/>
        </pc:sldMkLst>
      </pc:sldChg>
      <pc:sldChg chg="del">
        <pc:chgData name="Cooper, Benjamin" userId="4e6d6a2f-2bf5-4843-afef-c899fee87a24" providerId="ADAL" clId="{26925317-AAFA-4459-AA7A-3EDE50AEFE08}" dt="2026-06-21T23:54:03.768" v="23" actId="47"/>
        <pc:sldMkLst>
          <pc:docMk/>
          <pc:sldMk cId="1424628400" sldId="427"/>
        </pc:sldMkLst>
      </pc:sldChg>
      <pc:sldChg chg="del">
        <pc:chgData name="Cooper, Benjamin" userId="4e6d6a2f-2bf5-4843-afef-c899fee87a24" providerId="ADAL" clId="{26925317-AAFA-4459-AA7A-3EDE50AEFE08}" dt="2026-06-21T23:54:15.153" v="26" actId="47"/>
        <pc:sldMkLst>
          <pc:docMk/>
          <pc:sldMk cId="160916946" sldId="431"/>
        </pc:sldMkLst>
      </pc:sldChg>
      <pc:sldChg chg="del">
        <pc:chgData name="Cooper, Benjamin" userId="4e6d6a2f-2bf5-4843-afef-c899fee87a24" providerId="ADAL" clId="{26925317-AAFA-4459-AA7A-3EDE50AEFE08}" dt="2026-06-21T23:54:15.153" v="26" actId="47"/>
        <pc:sldMkLst>
          <pc:docMk/>
          <pc:sldMk cId="126479679" sldId="471"/>
        </pc:sldMkLst>
      </pc:sldChg>
      <pc:sldChg chg="del">
        <pc:chgData name="Cooper, Benjamin" userId="4e6d6a2f-2bf5-4843-afef-c899fee87a24" providerId="ADAL" clId="{26925317-AAFA-4459-AA7A-3EDE50AEFE08}" dt="2026-06-21T23:54:15.153" v="26" actId="47"/>
        <pc:sldMkLst>
          <pc:docMk/>
          <pc:sldMk cId="3540434176" sldId="499"/>
        </pc:sldMkLst>
      </pc:sldChg>
      <pc:sldChg chg="del">
        <pc:chgData name="Cooper, Benjamin" userId="4e6d6a2f-2bf5-4843-afef-c899fee87a24" providerId="ADAL" clId="{26925317-AAFA-4459-AA7A-3EDE50AEFE08}" dt="2026-06-21T23:54:15.153" v="26" actId="47"/>
        <pc:sldMkLst>
          <pc:docMk/>
          <pc:sldMk cId="2679569250" sldId="501"/>
        </pc:sldMkLst>
      </pc:sldChg>
      <pc:sldChg chg="del">
        <pc:chgData name="Cooper, Benjamin" userId="4e6d6a2f-2bf5-4843-afef-c899fee87a24" providerId="ADAL" clId="{26925317-AAFA-4459-AA7A-3EDE50AEFE08}" dt="2026-06-21T23:54:15.153" v="26" actId="47"/>
        <pc:sldMkLst>
          <pc:docMk/>
          <pc:sldMk cId="2827995954" sldId="2344"/>
        </pc:sldMkLst>
      </pc:sldChg>
      <pc:sldChg chg="del">
        <pc:chgData name="Cooper, Benjamin" userId="4e6d6a2f-2bf5-4843-afef-c899fee87a24" providerId="ADAL" clId="{26925317-AAFA-4459-AA7A-3EDE50AEFE08}" dt="2026-06-21T23:54:15.153" v="26" actId="47"/>
        <pc:sldMkLst>
          <pc:docMk/>
          <pc:sldMk cId="3008330163" sldId="2366"/>
        </pc:sldMkLst>
      </pc:sldChg>
      <pc:sldChg chg="del">
        <pc:chgData name="Cooper, Benjamin" userId="4e6d6a2f-2bf5-4843-afef-c899fee87a24" providerId="ADAL" clId="{26925317-AAFA-4459-AA7A-3EDE50AEFE08}" dt="2026-06-21T23:54:15.153" v="26" actId="47"/>
        <pc:sldMkLst>
          <pc:docMk/>
          <pc:sldMk cId="597372976" sldId="2375"/>
        </pc:sldMkLst>
      </pc:sldChg>
      <pc:sldChg chg="del">
        <pc:chgData name="Cooper, Benjamin" userId="4e6d6a2f-2bf5-4843-afef-c899fee87a24" providerId="ADAL" clId="{26925317-AAFA-4459-AA7A-3EDE50AEFE08}" dt="2026-06-21T23:54:15.153" v="26" actId="47"/>
        <pc:sldMkLst>
          <pc:docMk/>
          <pc:sldMk cId="475592542" sldId="2376"/>
        </pc:sldMkLst>
      </pc:sldChg>
      <pc:sldChg chg="add del">
        <pc:chgData name="Cooper, Benjamin" userId="4e6d6a2f-2bf5-4843-afef-c899fee87a24" providerId="ADAL" clId="{26925317-AAFA-4459-AA7A-3EDE50AEFE08}" dt="2026-06-22T03:11:51.124" v="61" actId="47"/>
        <pc:sldMkLst>
          <pc:docMk/>
          <pc:sldMk cId="4208855152" sldId="2377"/>
        </pc:sldMkLst>
      </pc:sldChg>
      <pc:sldChg chg="add">
        <pc:chgData name="Cooper, Benjamin" userId="4e6d6a2f-2bf5-4843-afef-c899fee87a24" providerId="ADAL" clId="{26925317-AAFA-4459-AA7A-3EDE50AEFE08}" dt="2026-06-21T23:54:10.885" v="25"/>
        <pc:sldMkLst>
          <pc:docMk/>
          <pc:sldMk cId="4027296647" sldId="2378"/>
        </pc:sldMkLst>
      </pc:sldChg>
      <pc:sldChg chg="add del">
        <pc:chgData name="Cooper, Benjamin" userId="4e6d6a2f-2bf5-4843-afef-c899fee87a24" providerId="ADAL" clId="{26925317-AAFA-4459-AA7A-3EDE50AEFE08}" dt="2026-06-22T03:11:58.944" v="63" actId="47"/>
        <pc:sldMkLst>
          <pc:docMk/>
          <pc:sldMk cId="3371003986" sldId="2379"/>
        </pc:sldMkLst>
      </pc:sldChg>
      <pc:sldChg chg="add">
        <pc:chgData name="Cooper, Benjamin" userId="4e6d6a2f-2bf5-4843-afef-c899fee87a24" providerId="ADAL" clId="{26925317-AAFA-4459-AA7A-3EDE50AEFE08}" dt="2026-06-21T23:54:26.669" v="27"/>
        <pc:sldMkLst>
          <pc:docMk/>
          <pc:sldMk cId="3397723222" sldId="2380"/>
        </pc:sldMkLst>
      </pc:sldChg>
      <pc:sldChg chg="add del">
        <pc:chgData name="Cooper, Benjamin" userId="4e6d6a2f-2bf5-4843-afef-c899fee87a24" providerId="ADAL" clId="{26925317-AAFA-4459-AA7A-3EDE50AEFE08}" dt="2026-06-22T03:12:05.280" v="65" actId="47"/>
        <pc:sldMkLst>
          <pc:docMk/>
          <pc:sldMk cId="1243026808" sldId="2381"/>
        </pc:sldMkLst>
      </pc:sldChg>
      <pc:sldChg chg="add">
        <pc:chgData name="Cooper, Benjamin" userId="4e6d6a2f-2bf5-4843-afef-c899fee87a24" providerId="ADAL" clId="{26925317-AAFA-4459-AA7A-3EDE50AEFE08}" dt="2026-06-21T23:54:28.179" v="28"/>
        <pc:sldMkLst>
          <pc:docMk/>
          <pc:sldMk cId="1304331997" sldId="2382"/>
        </pc:sldMkLst>
      </pc:sldChg>
      <pc:sldChg chg="add del">
        <pc:chgData name="Cooper, Benjamin" userId="4e6d6a2f-2bf5-4843-afef-c899fee87a24" providerId="ADAL" clId="{26925317-AAFA-4459-AA7A-3EDE50AEFE08}" dt="2026-06-22T03:12:09.790" v="67" actId="47"/>
        <pc:sldMkLst>
          <pc:docMk/>
          <pc:sldMk cId="2334420515" sldId="2383"/>
        </pc:sldMkLst>
      </pc:sldChg>
      <pc:sldChg chg="add">
        <pc:chgData name="Cooper, Benjamin" userId="4e6d6a2f-2bf5-4843-afef-c899fee87a24" providerId="ADAL" clId="{26925317-AAFA-4459-AA7A-3EDE50AEFE08}" dt="2026-06-21T23:54:29.277" v="29"/>
        <pc:sldMkLst>
          <pc:docMk/>
          <pc:sldMk cId="3550727095" sldId="2384"/>
        </pc:sldMkLst>
      </pc:sldChg>
      <pc:sldChg chg="add del">
        <pc:chgData name="Cooper, Benjamin" userId="4e6d6a2f-2bf5-4843-afef-c899fee87a24" providerId="ADAL" clId="{26925317-AAFA-4459-AA7A-3EDE50AEFE08}" dt="2026-06-22T03:12:13.948" v="69" actId="47"/>
        <pc:sldMkLst>
          <pc:docMk/>
          <pc:sldMk cId="3311233901" sldId="2385"/>
        </pc:sldMkLst>
      </pc:sldChg>
      <pc:sldChg chg="add">
        <pc:chgData name="Cooper, Benjamin" userId="4e6d6a2f-2bf5-4843-afef-c899fee87a24" providerId="ADAL" clId="{26925317-AAFA-4459-AA7A-3EDE50AEFE08}" dt="2026-06-21T23:54:36.841" v="30"/>
        <pc:sldMkLst>
          <pc:docMk/>
          <pc:sldMk cId="1200988275" sldId="2386"/>
        </pc:sldMkLst>
      </pc:sldChg>
      <pc:sldChg chg="add">
        <pc:chgData name="Cooper, Benjamin" userId="4e6d6a2f-2bf5-4843-afef-c899fee87a24" providerId="ADAL" clId="{26925317-AAFA-4459-AA7A-3EDE50AEFE08}" dt="2026-06-22T03:11:49.761" v="60"/>
        <pc:sldMkLst>
          <pc:docMk/>
          <pc:sldMk cId="1350577077" sldId="2387"/>
        </pc:sldMkLst>
      </pc:sldChg>
      <pc:sldChg chg="add">
        <pc:chgData name="Cooper, Benjamin" userId="4e6d6a2f-2bf5-4843-afef-c899fee87a24" providerId="ADAL" clId="{26925317-AAFA-4459-AA7A-3EDE50AEFE08}" dt="2026-06-22T03:11:56.089" v="62"/>
        <pc:sldMkLst>
          <pc:docMk/>
          <pc:sldMk cId="3098118195" sldId="2388"/>
        </pc:sldMkLst>
      </pc:sldChg>
      <pc:sldChg chg="add">
        <pc:chgData name="Cooper, Benjamin" userId="4e6d6a2f-2bf5-4843-afef-c899fee87a24" providerId="ADAL" clId="{26925317-AAFA-4459-AA7A-3EDE50AEFE08}" dt="2026-06-22T03:12:00.527" v="64"/>
        <pc:sldMkLst>
          <pc:docMk/>
          <pc:sldMk cId="1343239" sldId="2389"/>
        </pc:sldMkLst>
      </pc:sldChg>
      <pc:sldChg chg="add">
        <pc:chgData name="Cooper, Benjamin" userId="4e6d6a2f-2bf5-4843-afef-c899fee87a24" providerId="ADAL" clId="{26925317-AAFA-4459-AA7A-3EDE50AEFE08}" dt="2026-06-22T03:12:06.961" v="66"/>
        <pc:sldMkLst>
          <pc:docMk/>
          <pc:sldMk cId="1044079374" sldId="2390"/>
        </pc:sldMkLst>
      </pc:sldChg>
      <pc:sldChg chg="add">
        <pc:chgData name="Cooper, Benjamin" userId="4e6d6a2f-2bf5-4843-afef-c899fee87a24" providerId="ADAL" clId="{26925317-AAFA-4459-AA7A-3EDE50AEFE08}" dt="2026-06-22T03:12:12.123" v="68"/>
        <pc:sldMkLst>
          <pc:docMk/>
          <pc:sldMk cId="915487301" sldId="2391"/>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Sheet1!$C$3</c:f>
              <c:strCache>
                <c:ptCount val="1"/>
                <c:pt idx="0">
                  <c:v>Odds Ratio for Predicting STEMI</c:v>
                </c:pt>
              </c:strCache>
            </c:strRef>
          </c:tx>
          <c:spPr>
            <a:solidFill>
              <a:schemeClr val="bg1"/>
            </a:solidFill>
            <a:ln>
              <a:solidFill>
                <a:schemeClr val="bg2"/>
              </a:solidFill>
            </a:ln>
            <a:effectLst/>
          </c:spPr>
          <c:invertIfNegative val="0"/>
          <c:dPt>
            <c:idx val="4"/>
            <c:invertIfNegative val="0"/>
            <c:bubble3D val="0"/>
            <c:spPr>
              <a:noFill/>
              <a:ln>
                <a:solidFill>
                  <a:schemeClr val="bg2"/>
                </a:solidFill>
              </a:ln>
              <a:effectLst/>
            </c:spPr>
            <c:extLst>
              <c:ext xmlns:c16="http://schemas.microsoft.com/office/drawing/2014/chart" uri="{C3380CC4-5D6E-409C-BE32-E72D297353CC}">
                <c16:uniqueId val="{00000002-9295-4339-B9B1-270D8BF4A308}"/>
              </c:ext>
            </c:extLst>
          </c:dPt>
          <c:dPt>
            <c:idx val="5"/>
            <c:invertIfNegative val="0"/>
            <c:bubble3D val="0"/>
            <c:spPr>
              <a:solidFill>
                <a:schemeClr val="tx1"/>
              </a:solidFill>
              <a:ln>
                <a:solidFill>
                  <a:schemeClr val="tx1"/>
                </a:solidFill>
              </a:ln>
              <a:effectLst/>
            </c:spPr>
            <c:extLst>
              <c:ext xmlns:c16="http://schemas.microsoft.com/office/drawing/2014/chart" uri="{C3380CC4-5D6E-409C-BE32-E72D297353CC}">
                <c16:uniqueId val="{00000001-9295-4339-B9B1-270D8BF4A308}"/>
              </c:ext>
            </c:extLst>
          </c:dPt>
          <c:dLbls>
            <c:dLbl>
              <c:idx val="5"/>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j-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1-9295-4339-B9B1-270D8BF4A308}"/>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bg2"/>
                    </a:solidFill>
                    <a:latin typeface="+mj-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Sheet1!$B$4:$B$9</c:f>
              <c:strCache>
                <c:ptCount val="6"/>
                <c:pt idx="0">
                  <c:v>ST Convex</c:v>
                </c:pt>
                <c:pt idx="1">
                  <c:v>No Spodick</c:v>
                </c:pt>
                <c:pt idx="2">
                  <c:v>RT Checkmark</c:v>
                </c:pt>
                <c:pt idx="3">
                  <c:v>No PR dep</c:v>
                </c:pt>
                <c:pt idx="4">
                  <c:v>III &gt; II</c:v>
                </c:pt>
                <c:pt idx="5">
                  <c:v>ST Dep</c:v>
                </c:pt>
              </c:strCache>
            </c:strRef>
          </c:cat>
          <c:val>
            <c:numRef>
              <c:f>Sheet1!$C$4:$C$9</c:f>
              <c:numCache>
                <c:formatCode>General</c:formatCode>
                <c:ptCount val="6"/>
                <c:pt idx="0">
                  <c:v>6</c:v>
                </c:pt>
                <c:pt idx="1">
                  <c:v>7</c:v>
                </c:pt>
                <c:pt idx="2">
                  <c:v>8</c:v>
                </c:pt>
                <c:pt idx="3">
                  <c:v>12</c:v>
                </c:pt>
                <c:pt idx="4">
                  <c:v>21</c:v>
                </c:pt>
                <c:pt idx="5">
                  <c:v>31</c:v>
                </c:pt>
              </c:numCache>
            </c:numRef>
          </c:val>
          <c:extLst>
            <c:ext xmlns:c16="http://schemas.microsoft.com/office/drawing/2014/chart" uri="{C3380CC4-5D6E-409C-BE32-E72D297353CC}">
              <c16:uniqueId val="{00000000-9295-4339-B9B1-270D8BF4A308}"/>
            </c:ext>
          </c:extLst>
        </c:ser>
        <c:dLbls>
          <c:showLegendKey val="0"/>
          <c:showVal val="0"/>
          <c:showCatName val="0"/>
          <c:showSerName val="0"/>
          <c:showPercent val="0"/>
          <c:showBubbleSize val="0"/>
        </c:dLbls>
        <c:gapWidth val="50"/>
        <c:axId val="1170318735"/>
        <c:axId val="1077846031"/>
      </c:barChart>
      <c:catAx>
        <c:axId val="117031873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bg2"/>
                </a:solidFill>
                <a:latin typeface="+mj-lt"/>
                <a:ea typeface="+mn-ea"/>
                <a:cs typeface="+mn-cs"/>
              </a:defRPr>
            </a:pPr>
            <a:endParaRPr lang="en-US"/>
          </a:p>
        </c:txPr>
        <c:crossAx val="1077846031"/>
        <c:crosses val="autoZero"/>
        <c:auto val="1"/>
        <c:lblAlgn val="ctr"/>
        <c:lblOffset val="100"/>
        <c:noMultiLvlLbl val="0"/>
      </c:catAx>
      <c:valAx>
        <c:axId val="1077846031"/>
        <c:scaling>
          <c:orientation val="minMax"/>
        </c:scaling>
        <c:delete val="1"/>
        <c:axPos val="b"/>
        <c:numFmt formatCode="General" sourceLinked="1"/>
        <c:majorTickMark val="none"/>
        <c:minorTickMark val="none"/>
        <c:tickLblPos val="nextTo"/>
        <c:crossAx val="117031873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3023C9-BAA3-41EA-AE30-D6F4A0E435B5}" type="datetimeFigureOut">
              <a:rPr lang="en-US" smtClean="0"/>
              <a:t>6/21/2026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FC372D-4ED0-4349-A599-5935843CE418}" type="slidenum">
              <a:rPr lang="en-US" smtClean="0"/>
              <a:t>‹#›</a:t>
            </a:fld>
            <a:endParaRPr lang="en-US"/>
          </a:p>
        </p:txBody>
      </p:sp>
    </p:spTree>
    <p:extLst>
      <p:ext uri="{BB962C8B-B14F-4D97-AF65-F5344CB8AC3E}">
        <p14:creationId xmlns:p14="http://schemas.microsoft.com/office/powerpoint/2010/main" val="1503721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DFC372D-4ED0-4349-A599-5935843CE418}" type="slidenum">
              <a:rPr lang="en-US" smtClean="0"/>
              <a:t>1</a:t>
            </a:fld>
            <a:endParaRPr lang="en-US"/>
          </a:p>
        </p:txBody>
      </p:sp>
    </p:spTree>
    <p:extLst>
      <p:ext uri="{BB962C8B-B14F-4D97-AF65-F5344CB8AC3E}">
        <p14:creationId xmlns:p14="http://schemas.microsoft.com/office/powerpoint/2010/main" val="13920098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Atrioventricular Nodal Reentrant Tachycardia.</a:t>
            </a:r>
          </a:p>
          <a:p>
            <a:endParaRPr/>
          </a:p>
          <a:p>
            <a:r>
              <a:t>Atrioventricular Nodal Reentrant Tachycardia. This rhythm is regular with a narrow QRS complex, and a rate of 200 beats per minute. The differential includes sinus tachycardia, atrioventricular nodal reentrant tachycardia, atrioventricular reentrant tachycardia, atrial flutter, and atrial tachycardia. The presence of retrograde P’ waves, seen immediately following the QRS complexes in lead V1 (pseudo-R waves, Figure 13) confirms the diagnosis of atrioventricular nodal reentrant tachycardia. Adenosine was administered, and the rhythm converted to sinus.</a:t>
            </a:r>
          </a:p>
        </p:txBody>
      </p:sp>
      <p:sp>
        <p:nvSpPr>
          <p:cNvPr id="4" name="Slide Number Placeholder 3"/>
          <p:cNvSpPr>
            <a:spLocks noGrp="1"/>
          </p:cNvSpPr>
          <p:nvPr>
            <p:ph type="sldNum" sz="quarter" idx="10"/>
          </p:nvPr>
        </p:nvSpPr>
        <p:spPr/>
        <p:txBody>
          <a:bodyPr/>
          <a:lstStyle/>
          <a:p>
            <a:fld id="{BDFC372D-4ED0-4349-A599-5935843CE418}" type="slidenum">
              <a:rPr lang="en-US" smtClean="0"/>
              <a:t>3</a:t>
            </a:fld>
            <a:endParaRPr lang="en-US"/>
          </a:p>
        </p:txBody>
      </p:sp>
    </p:spTree>
    <p:extLst>
      <p:ext uri="{BB962C8B-B14F-4D97-AF65-F5344CB8AC3E}">
        <p14:creationId xmlns:p14="http://schemas.microsoft.com/office/powerpoint/2010/main" val="30700406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1A69D1-AF02-C09F-1F8F-BFC97C7AD0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F504A9-0EAA-88FC-E9E2-BB13309696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372D08-FEA5-56A2-A3E3-A591CB115017}"/>
              </a:ext>
            </a:extLst>
          </p:cNvPr>
          <p:cNvSpPr>
            <a:spLocks noGrp="1"/>
          </p:cNvSpPr>
          <p:nvPr>
            <p:ph type="body" idx="1"/>
          </p:nvPr>
        </p:nvSpPr>
        <p:spPr/>
        <p:txBody>
          <a:bodyPr/>
          <a:lstStyle/>
          <a:p>
            <a:r>
              <a:t>Atrial Flutter with 2:1 Conduction.</a:t>
            </a:r>
          </a:p>
          <a:p>
            <a:endParaRPr/>
          </a:p>
          <a:p>
            <a:r>
              <a:t>Atrial Flutter with 2:1 Conduction. The subsequent ECG was performed with the Lewis lead and unmasked the underlying 2:1 conduction. The Lewis lead describe a different positioning of the limb leads in order to better visualize atrial activity (Figure 14). Upright P waves with an atrial rate of about 280 bpm are best visualized in leads I and II (Figure 15).</a:t>
            </a:r>
          </a:p>
        </p:txBody>
      </p:sp>
      <p:sp>
        <p:nvSpPr>
          <p:cNvPr id="4" name="Slide Number Placeholder 3">
            <a:extLst>
              <a:ext uri="{FF2B5EF4-FFF2-40B4-BE49-F238E27FC236}">
                <a16:creationId xmlns:a16="http://schemas.microsoft.com/office/drawing/2014/main" id="{1A0905CB-4EE1-ED6D-C7B0-6EFC3DF7B345}"/>
              </a:ext>
            </a:extLst>
          </p:cNvPr>
          <p:cNvSpPr>
            <a:spLocks noGrp="1"/>
          </p:cNvSpPr>
          <p:nvPr>
            <p:ph type="sldNum" sz="quarter" idx="10"/>
          </p:nvPr>
        </p:nvSpPr>
        <p:spPr/>
        <p:txBody>
          <a:bodyPr/>
          <a:lstStyle/>
          <a:p>
            <a:fld id="{BDFC372D-4ED0-4349-A599-5935843CE418}" type="slidenum">
              <a:rPr lang="en-US" smtClean="0"/>
              <a:t>5</a:t>
            </a:fld>
            <a:endParaRPr lang="en-US"/>
          </a:p>
        </p:txBody>
      </p:sp>
    </p:spTree>
    <p:extLst>
      <p:ext uri="{BB962C8B-B14F-4D97-AF65-F5344CB8AC3E}">
        <p14:creationId xmlns:p14="http://schemas.microsoft.com/office/powerpoint/2010/main" val="40563729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31E874-0C21-8D80-7EA2-2ECDED8A34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5D257E-BC74-9523-74BF-76EC83FF8C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FCF642-E024-13F1-7A25-9F77B68BDCA1}"/>
              </a:ext>
            </a:extLst>
          </p:cNvPr>
          <p:cNvSpPr>
            <a:spLocks noGrp="1"/>
          </p:cNvSpPr>
          <p:nvPr>
            <p:ph type="body" idx="1"/>
          </p:nvPr>
        </p:nvSpPr>
        <p:spPr/>
        <p:txBody>
          <a:bodyPr/>
          <a:lstStyle/>
          <a:p>
            <a:r>
              <a:t>Atypical right bundle branch block, Atrial Fibrillation.</a:t>
            </a:r>
          </a:p>
          <a:p>
            <a:endParaRPr/>
          </a:p>
          <a:p>
            <a:r>
              <a:t>Atypical right bundle branch block, Atrial Fibrillation with Rapid Ventricular Response. Atypical right bundle branch block pattern in a patient with known Ebstein anomaly (i.e., downward displacement of the tricuspid valve). Right bundle branch block is present in most cases of Ebstein anomaly, but the pattern is usually atypical (i.e., the QRS complex in the right precordial leads, V1 through V3, tends to be polyphasic and Q waves are often present in V1).</a:t>
            </a:r>
          </a:p>
        </p:txBody>
      </p:sp>
      <p:sp>
        <p:nvSpPr>
          <p:cNvPr id="4" name="Slide Number Placeholder 3">
            <a:extLst>
              <a:ext uri="{FF2B5EF4-FFF2-40B4-BE49-F238E27FC236}">
                <a16:creationId xmlns:a16="http://schemas.microsoft.com/office/drawing/2014/main" id="{BDFA1E55-C4CD-1AA1-F563-3AE6160B4A22}"/>
              </a:ext>
            </a:extLst>
          </p:cNvPr>
          <p:cNvSpPr>
            <a:spLocks noGrp="1"/>
          </p:cNvSpPr>
          <p:nvPr>
            <p:ph type="sldNum" sz="quarter" idx="10"/>
          </p:nvPr>
        </p:nvSpPr>
        <p:spPr/>
        <p:txBody>
          <a:bodyPr/>
          <a:lstStyle/>
          <a:p>
            <a:fld id="{BDFC372D-4ED0-4349-A599-5935843CE418}" type="slidenum">
              <a:rPr lang="en-US" smtClean="0"/>
              <a:t>7</a:t>
            </a:fld>
            <a:endParaRPr lang="en-US"/>
          </a:p>
        </p:txBody>
      </p:sp>
    </p:spTree>
    <p:extLst>
      <p:ext uri="{BB962C8B-B14F-4D97-AF65-F5344CB8AC3E}">
        <p14:creationId xmlns:p14="http://schemas.microsoft.com/office/powerpoint/2010/main" val="33881726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06FA9-00F8-7C5A-4436-B483E55B14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8CCA68-96DF-688C-4A5D-BCD5C56532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97CC02-CA2E-4A73-2DD8-116231CD6C7C}"/>
              </a:ext>
            </a:extLst>
          </p:cNvPr>
          <p:cNvSpPr>
            <a:spLocks noGrp="1"/>
          </p:cNvSpPr>
          <p:nvPr>
            <p:ph type="body" idx="1"/>
          </p:nvPr>
        </p:nvSpPr>
        <p:spPr/>
        <p:txBody>
          <a:bodyPr/>
          <a:lstStyle/>
          <a:p>
            <a:r>
              <a:t>Nonsustained Ventricular Tachycardia.</a:t>
            </a:r>
          </a:p>
          <a:p>
            <a:endParaRPr/>
          </a:p>
          <a:p>
            <a:r>
              <a:t>Nonsustained Ventricular Tachycardia. There is a run of nonsustained ventricular tachycardia in a patient with known hypertrophic cardiomyopathy. Nonsustained ventricular tachycardia is defined by at least three beats and no more than 30 seconds of consecutive complexes originating from the ventricles at a rate of greater than 100 beats per minute.</a:t>
            </a:r>
          </a:p>
        </p:txBody>
      </p:sp>
      <p:sp>
        <p:nvSpPr>
          <p:cNvPr id="4" name="Slide Number Placeholder 3">
            <a:extLst>
              <a:ext uri="{FF2B5EF4-FFF2-40B4-BE49-F238E27FC236}">
                <a16:creationId xmlns:a16="http://schemas.microsoft.com/office/drawing/2014/main" id="{3A93CEAA-C0EF-B635-1C16-7B3CFE645E7B}"/>
              </a:ext>
            </a:extLst>
          </p:cNvPr>
          <p:cNvSpPr>
            <a:spLocks noGrp="1"/>
          </p:cNvSpPr>
          <p:nvPr>
            <p:ph type="sldNum" sz="quarter" idx="10"/>
          </p:nvPr>
        </p:nvSpPr>
        <p:spPr/>
        <p:txBody>
          <a:bodyPr/>
          <a:lstStyle/>
          <a:p>
            <a:fld id="{BDFC372D-4ED0-4349-A599-5935843CE418}" type="slidenum">
              <a:rPr lang="en-US" smtClean="0"/>
              <a:t>9</a:t>
            </a:fld>
            <a:endParaRPr lang="en-US"/>
          </a:p>
        </p:txBody>
      </p:sp>
    </p:spTree>
    <p:extLst>
      <p:ext uri="{BB962C8B-B14F-4D97-AF65-F5344CB8AC3E}">
        <p14:creationId xmlns:p14="http://schemas.microsoft.com/office/powerpoint/2010/main" val="7979213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521F10-96A5-BD1F-4F9D-46233D2661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BD91A4-0B5D-D2B7-F305-0A1594AF7B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C0D28C-B547-CD1F-776D-41A9AC915659}"/>
              </a:ext>
            </a:extLst>
          </p:cNvPr>
          <p:cNvSpPr>
            <a:spLocks noGrp="1"/>
          </p:cNvSpPr>
          <p:nvPr>
            <p:ph type="body" idx="1"/>
          </p:nvPr>
        </p:nvSpPr>
        <p:spPr/>
        <p:txBody>
          <a:bodyPr/>
          <a:lstStyle/>
          <a:p>
            <a:r>
              <a:t>Acute Pericarditis.</a:t>
            </a:r>
          </a:p>
          <a:p>
            <a:endParaRPr/>
          </a:p>
          <a:p>
            <a:r>
              <a:t>Acute Pericarditis. Features of acute pericarditis include diffuse, concave up ST-segment elevations without reciprocal changes, and PR depression (with PR elevation in aVR). The diagnosis is made by meeting two of four criteria:</a:t>
            </a:r>
          </a:p>
          <a:p>
            <a:endParaRPr/>
          </a:p>
          <a:p>
            <a:r>
              <a:t>Typical symptoms (pleuritic, sharp chest pain relieved when leaning forward)</a:t>
            </a:r>
          </a:p>
          <a:p>
            <a:endParaRPr/>
          </a:p>
          <a:p>
            <a:r>
              <a:t>New pericardial effusion</a:t>
            </a:r>
          </a:p>
          <a:p>
            <a:endParaRPr/>
          </a:p>
          <a:p>
            <a:r>
              <a:t>Presence of friction rub</a:t>
            </a:r>
          </a:p>
          <a:p>
            <a:endParaRPr/>
          </a:p>
          <a:p>
            <a:r>
              <a:t>Typical ECG findings</a:t>
            </a:r>
          </a:p>
          <a:p>
            <a:endParaRPr/>
          </a:p>
          <a:p>
            <a:r>
              <a:t>This patient had worsening renal failure associated with profound uremia, typical symptoms of acute pericarditis, and a new pericardial effusion. He was diagnosed with uremic encephalopathy and uremic pericarditis, both of which improved with serial dialysis sessions.</a:t>
            </a:r>
          </a:p>
        </p:txBody>
      </p:sp>
      <p:sp>
        <p:nvSpPr>
          <p:cNvPr id="4" name="Slide Number Placeholder 3">
            <a:extLst>
              <a:ext uri="{FF2B5EF4-FFF2-40B4-BE49-F238E27FC236}">
                <a16:creationId xmlns:a16="http://schemas.microsoft.com/office/drawing/2014/main" id="{BBDB58BD-BCC8-FF00-1935-AD93033D1896}"/>
              </a:ext>
            </a:extLst>
          </p:cNvPr>
          <p:cNvSpPr>
            <a:spLocks noGrp="1"/>
          </p:cNvSpPr>
          <p:nvPr>
            <p:ph type="sldNum" sz="quarter" idx="10"/>
          </p:nvPr>
        </p:nvSpPr>
        <p:spPr/>
        <p:txBody>
          <a:bodyPr/>
          <a:lstStyle/>
          <a:p>
            <a:fld id="{BDFC372D-4ED0-4349-A599-5935843CE418}" type="slidenum">
              <a:rPr lang="en-US" smtClean="0"/>
              <a:t>11</a:t>
            </a:fld>
            <a:endParaRPr lang="en-US"/>
          </a:p>
        </p:txBody>
      </p:sp>
    </p:spTree>
    <p:extLst>
      <p:ext uri="{BB962C8B-B14F-4D97-AF65-F5344CB8AC3E}">
        <p14:creationId xmlns:p14="http://schemas.microsoft.com/office/powerpoint/2010/main" val="4994593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CBA8B-D54D-4BDE-AA27-5C0323FB0EA4}"/>
              </a:ext>
            </a:extLst>
          </p:cNvPr>
          <p:cNvSpPr>
            <a:spLocks noGrp="1"/>
          </p:cNvSpPr>
          <p:nvPr>
            <p:ph type="ctrTitle"/>
          </p:nvPr>
        </p:nvSpPr>
        <p:spPr>
          <a:xfrm>
            <a:off x="1524000" y="1122363"/>
            <a:ext cx="9144000" cy="2387600"/>
          </a:xfrm>
        </p:spPr>
        <p:txBody>
          <a:bodyPr anchor="b"/>
          <a:lstStyle>
            <a:lvl1pPr algn="ctr">
              <a:defRPr sz="6000">
                <a:latin typeface="Nunito Sans" panose="00000500000000000000" pitchFamily="2" charset="0"/>
              </a:defRPr>
            </a:lvl1pPr>
          </a:lstStyle>
          <a:p>
            <a:r>
              <a:rPr lang="en-US"/>
              <a:t>Click to edit Master title style</a:t>
            </a:r>
          </a:p>
        </p:txBody>
      </p:sp>
      <p:sp>
        <p:nvSpPr>
          <p:cNvPr id="3" name="Subtitle 2">
            <a:extLst>
              <a:ext uri="{FF2B5EF4-FFF2-40B4-BE49-F238E27FC236}">
                <a16:creationId xmlns:a16="http://schemas.microsoft.com/office/drawing/2014/main" id="{4F975B93-CF04-46A5-8945-EC3A4B57841F}"/>
              </a:ext>
            </a:extLst>
          </p:cNvPr>
          <p:cNvSpPr>
            <a:spLocks noGrp="1"/>
          </p:cNvSpPr>
          <p:nvPr>
            <p:ph type="subTitle" idx="1"/>
          </p:nvPr>
        </p:nvSpPr>
        <p:spPr>
          <a:xfrm>
            <a:off x="1524000" y="3602038"/>
            <a:ext cx="9144000" cy="1655762"/>
          </a:xfrm>
        </p:spPr>
        <p:txBody>
          <a:bodyPr/>
          <a:lstStyle>
            <a:lvl1pPr marL="0" indent="0" algn="ctr">
              <a:buNone/>
              <a:defRPr sz="2400">
                <a:latin typeface="Nunito Sa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1B9152F-7ED2-4542-9D80-C008162631BA}"/>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42FDFE5A-A218-4346-A133-27DC6D9F41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C8F6FF-BCF4-42E5-8897-3024D4400BE8}"/>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711511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3F7B2-1D9C-4480-A73F-59AE3D3A3AFB}"/>
              </a:ext>
            </a:extLst>
          </p:cNvPr>
          <p:cNvSpPr>
            <a:spLocks noGrp="1"/>
          </p:cNvSpPr>
          <p:nvPr>
            <p:ph type="title"/>
          </p:nvPr>
        </p:nvSpPr>
        <p:spPr/>
        <p:txBody>
          <a:bodyPr/>
          <a:lstStyle>
            <a:lvl1pPr>
              <a:defRPr b="1">
                <a:latin typeface="Nunito Sans" panose="00000500000000000000"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A7D06DEF-628D-4C06-A523-989F9AB8DABE}"/>
              </a:ext>
            </a:extLst>
          </p:cNvPr>
          <p:cNvSpPr>
            <a:spLocks noGrp="1"/>
          </p:cNvSpPr>
          <p:nvPr>
            <p:ph idx="1"/>
          </p:nvPr>
        </p:nvSpPr>
        <p:spPr/>
        <p:txBody>
          <a:bodyPr/>
          <a:lstStyle>
            <a:lvl1pPr>
              <a:defRPr>
                <a:latin typeface="Nunito Sans" panose="00000500000000000000" pitchFamily="2" charset="0"/>
              </a:defRPr>
            </a:lvl1pPr>
            <a:lvl2pPr>
              <a:defRPr>
                <a:latin typeface="Nunito Sans" panose="00000500000000000000" pitchFamily="2" charset="0"/>
              </a:defRPr>
            </a:lvl2pPr>
            <a:lvl3pPr>
              <a:defRPr>
                <a:latin typeface="Nunito Sans" panose="00000500000000000000" pitchFamily="2" charset="0"/>
              </a:defRPr>
            </a:lvl3pPr>
            <a:lvl4pPr>
              <a:defRPr>
                <a:latin typeface="Nunito Sans" panose="00000500000000000000" pitchFamily="2" charset="0"/>
              </a:defRPr>
            </a:lvl4pPr>
            <a:lvl5pPr>
              <a:defRPr>
                <a:latin typeface="Nunito Sans" panose="00000500000000000000" pitchFamily="2"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3F4B5E-F757-49AE-9C0F-F87D5CBBDD9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E5C8B0E2-642F-4737-9B95-2F72D3D0C8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00BCF6-F6FB-4483-9F77-0F05A780FD50}"/>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42591063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E4A53-E324-425D-B3D8-10BAB2E84BF6}"/>
              </a:ext>
            </a:extLst>
          </p:cNvPr>
          <p:cNvSpPr>
            <a:spLocks noGrp="1"/>
          </p:cNvSpPr>
          <p:nvPr>
            <p:ph type="title"/>
          </p:nvPr>
        </p:nvSpPr>
        <p:spPr>
          <a:xfrm>
            <a:off x="831850" y="1709738"/>
            <a:ext cx="10515600" cy="2852737"/>
          </a:xfrm>
        </p:spPr>
        <p:txBody>
          <a:bodyPr anchor="b"/>
          <a:lstStyle>
            <a:lvl1pPr>
              <a:defRPr sz="6000" b="1">
                <a:latin typeface="Nunito Sans" panose="00000500000000000000" pitchFamily="2" charset="0"/>
              </a:defRPr>
            </a:lvl1pPr>
          </a:lstStyle>
          <a:p>
            <a:r>
              <a:rPr lang="en-US"/>
              <a:t>Click to edit Master title style</a:t>
            </a:r>
          </a:p>
        </p:txBody>
      </p:sp>
      <p:sp>
        <p:nvSpPr>
          <p:cNvPr id="3" name="Text Placeholder 2">
            <a:extLst>
              <a:ext uri="{FF2B5EF4-FFF2-40B4-BE49-F238E27FC236}">
                <a16:creationId xmlns:a16="http://schemas.microsoft.com/office/drawing/2014/main" id="{3B086EF7-7136-45F8-94E1-F056C2319C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3563602-B833-4BBC-A469-0CAE34076D8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09BCED8F-4809-47DB-B624-E7E2C98140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9742EC-7663-4385-89EC-364381F924BB}"/>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632620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521F-D648-431C-890F-B283745B2139}"/>
              </a:ext>
            </a:extLst>
          </p:cNvPr>
          <p:cNvSpPr>
            <a:spLocks noGrp="1"/>
          </p:cNvSpPr>
          <p:nvPr>
            <p:ph type="title"/>
          </p:nvPr>
        </p:nvSpPr>
        <p:spPr/>
        <p:txBody>
          <a:bodyPr/>
          <a:lstStyle>
            <a:lvl1pPr>
              <a:defRPr b="1"/>
            </a:lvl1pPr>
          </a:lstStyle>
          <a:p>
            <a:r>
              <a:rPr lang="en-US"/>
              <a:t>Click to edit Master title style</a:t>
            </a:r>
          </a:p>
        </p:txBody>
      </p:sp>
      <p:sp>
        <p:nvSpPr>
          <p:cNvPr id="3" name="Content Placeholder 2">
            <a:extLst>
              <a:ext uri="{FF2B5EF4-FFF2-40B4-BE49-F238E27FC236}">
                <a16:creationId xmlns:a16="http://schemas.microsoft.com/office/drawing/2014/main" id="{5BFC8992-021B-4E52-9D0E-0DEC47E16A9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2C29FF6-84BA-410F-9021-6D142E4F0E6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13301B6-A373-4D99-B897-6FC450F1FD42}"/>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7345CDFD-9DE0-40D5-BE9E-8E09515E72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EF4246-52A9-4427-A0E3-D63245827749}"/>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41699777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76290-DCAF-4251-BAF4-6FEC2853A246}"/>
              </a:ext>
            </a:extLst>
          </p:cNvPr>
          <p:cNvSpPr>
            <a:spLocks noGrp="1"/>
          </p:cNvSpPr>
          <p:nvPr>
            <p:ph type="title"/>
          </p:nvPr>
        </p:nvSpPr>
        <p:spPr>
          <a:xfrm>
            <a:off x="839788" y="365125"/>
            <a:ext cx="10515600" cy="1325563"/>
          </a:xfrm>
        </p:spPr>
        <p:txBody>
          <a:bodyPr/>
          <a:lstStyle>
            <a:lvl1pPr>
              <a:defRPr b="1"/>
            </a:lvl1pPr>
          </a:lstStyle>
          <a:p>
            <a:r>
              <a:rPr lang="en-US"/>
              <a:t>Click to edit Master title style</a:t>
            </a:r>
          </a:p>
        </p:txBody>
      </p:sp>
      <p:sp>
        <p:nvSpPr>
          <p:cNvPr id="3" name="Text Placeholder 2">
            <a:extLst>
              <a:ext uri="{FF2B5EF4-FFF2-40B4-BE49-F238E27FC236}">
                <a16:creationId xmlns:a16="http://schemas.microsoft.com/office/drawing/2014/main" id="{61D97D0A-EBE6-47A3-9F75-9F8093F62B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126762D-8CDB-441A-B8CE-BC7C58E9BC2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E81AF8-AC04-4387-82E5-124B7201C7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1C86F2B-8304-4C76-AE20-1233B4F38E0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D3760E-C3D1-450D-9989-51B39513BD0C}"/>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8" name="Footer Placeholder 7">
            <a:extLst>
              <a:ext uri="{FF2B5EF4-FFF2-40B4-BE49-F238E27FC236}">
                <a16:creationId xmlns:a16="http://schemas.microsoft.com/office/drawing/2014/main" id="{237E1496-9778-4C47-96BC-01FC3B10B18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5C4FC5D-2C9B-4BB7-91C9-B147E0BBB512}"/>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7295210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3503E-0234-43AA-B6DF-E1F32D650FEA}"/>
              </a:ext>
            </a:extLst>
          </p:cNvPr>
          <p:cNvSpPr>
            <a:spLocks noGrp="1"/>
          </p:cNvSpPr>
          <p:nvPr>
            <p:ph type="title"/>
          </p:nvPr>
        </p:nvSpPr>
        <p:spPr/>
        <p:txBody>
          <a:bodyPr/>
          <a:lstStyle>
            <a:lvl1pPr>
              <a:defRPr b="1"/>
            </a:lvl1pPr>
          </a:lstStyle>
          <a:p>
            <a:r>
              <a:rPr lang="en-US"/>
              <a:t>Click to edit Master title style</a:t>
            </a:r>
          </a:p>
        </p:txBody>
      </p:sp>
      <p:sp>
        <p:nvSpPr>
          <p:cNvPr id="3" name="Date Placeholder 2">
            <a:extLst>
              <a:ext uri="{FF2B5EF4-FFF2-40B4-BE49-F238E27FC236}">
                <a16:creationId xmlns:a16="http://schemas.microsoft.com/office/drawing/2014/main" id="{0ED66FDF-2BB2-40F8-98FD-70294A84FF35}"/>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4" name="Footer Placeholder 3">
            <a:extLst>
              <a:ext uri="{FF2B5EF4-FFF2-40B4-BE49-F238E27FC236}">
                <a16:creationId xmlns:a16="http://schemas.microsoft.com/office/drawing/2014/main" id="{27BEE06C-0EF2-4FCC-96E3-478B9151C77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E55165-CE9B-435B-BC4B-4B90AD62AE7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7909957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2200EF-DAE7-4291-AFA9-DE621E4D767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3" name="Footer Placeholder 2">
            <a:extLst>
              <a:ext uri="{FF2B5EF4-FFF2-40B4-BE49-F238E27FC236}">
                <a16:creationId xmlns:a16="http://schemas.microsoft.com/office/drawing/2014/main" id="{F2FAB29A-6DFB-4114-9472-FA0C8553B61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F39D5B1-6A9D-462D-B03E-884D8F45DD7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4180479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1B3FB-2697-4715-A936-491530AAE6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99BC3C7-0FD5-4991-A1DA-FAD3484951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2019896-A972-4882-9EA6-39A35ADFA3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DD84087-2778-4EF3-B325-CF1E7E7C941D}"/>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4BBA96D-1C7A-4239-B6CE-A29108B612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97168B-50B6-4365-9739-EADB19D9DFB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6797469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EDF39-FFA1-4195-97C2-AA869683D0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F4439D6-F0ED-49DD-99BC-91926D5142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E4F608F-B1A9-4F01-BE1B-9A252B46D2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9FF1218-E997-48DE-81E4-87B7414BE90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33345B3-748C-4FE6-A224-3577F1AE5D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DF165D-BC50-4FDF-B30F-D66CE4A00067}"/>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0306245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1BE53-4B48-4DFC-BD3D-C1FCF98F46D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ABEF7D7-1059-4E71-A849-E7FBAFD84A2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F88815-CC2D-426D-81AB-821B6636A2F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19688806-385A-4068-A342-3281C9A348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1C3B0B-DD5E-46AE-ADED-7C7F8439F516}"/>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0064656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61E8A6-3E54-4B9E-926D-226392F6D66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1E16035-71BA-4370-ABF9-47F0C0CF1D2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999995-A2AB-4CAF-A45E-D4300683C7B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5E4133CE-E9DA-4598-8C55-CC227885C2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C8CFDF-6557-4542-AB23-DD4A084039B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4056901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CBA8B-D54D-4BDE-AA27-5C0323FB0EA4}"/>
              </a:ext>
            </a:extLst>
          </p:cNvPr>
          <p:cNvSpPr>
            <a:spLocks noGrp="1"/>
          </p:cNvSpPr>
          <p:nvPr>
            <p:ph type="ctrTitle"/>
          </p:nvPr>
        </p:nvSpPr>
        <p:spPr>
          <a:xfrm>
            <a:off x="1524000" y="1122363"/>
            <a:ext cx="9144000" cy="2387600"/>
          </a:xfrm>
        </p:spPr>
        <p:txBody>
          <a:bodyPr anchor="b"/>
          <a:lstStyle>
            <a:lvl1pPr algn="ctr">
              <a:defRPr sz="6000">
                <a:latin typeface="Nunito Sans" panose="00000500000000000000" pitchFamily="2" charset="0"/>
              </a:defRPr>
            </a:lvl1pPr>
          </a:lstStyle>
          <a:p>
            <a:r>
              <a:rPr lang="en-US"/>
              <a:t>Click to edit Master title style</a:t>
            </a:r>
          </a:p>
        </p:txBody>
      </p:sp>
      <p:sp>
        <p:nvSpPr>
          <p:cNvPr id="3" name="Subtitle 2">
            <a:extLst>
              <a:ext uri="{FF2B5EF4-FFF2-40B4-BE49-F238E27FC236}">
                <a16:creationId xmlns:a16="http://schemas.microsoft.com/office/drawing/2014/main" id="{4F975B93-CF04-46A5-8945-EC3A4B57841F}"/>
              </a:ext>
            </a:extLst>
          </p:cNvPr>
          <p:cNvSpPr>
            <a:spLocks noGrp="1"/>
          </p:cNvSpPr>
          <p:nvPr>
            <p:ph type="subTitle" idx="1"/>
          </p:nvPr>
        </p:nvSpPr>
        <p:spPr>
          <a:xfrm>
            <a:off x="1524000" y="3602038"/>
            <a:ext cx="9144000" cy="1655762"/>
          </a:xfrm>
        </p:spPr>
        <p:txBody>
          <a:bodyPr/>
          <a:lstStyle>
            <a:lvl1pPr marL="0" indent="0" algn="ctr">
              <a:buNone/>
              <a:defRPr sz="2400">
                <a:latin typeface="Nunito Sa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1B9152F-7ED2-4542-9D80-C008162631BA}"/>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42FDFE5A-A218-4346-A133-27DC6D9F41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C8F6FF-BCF4-42E5-8897-3024D4400BE8}"/>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4733831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3F7B2-1D9C-4480-A73F-59AE3D3A3AFB}"/>
              </a:ext>
            </a:extLst>
          </p:cNvPr>
          <p:cNvSpPr>
            <a:spLocks noGrp="1"/>
          </p:cNvSpPr>
          <p:nvPr>
            <p:ph type="title"/>
          </p:nvPr>
        </p:nvSpPr>
        <p:spPr/>
        <p:txBody>
          <a:bodyPr/>
          <a:lstStyle>
            <a:lvl1pPr>
              <a:defRPr b="1">
                <a:latin typeface="Nunito Sans" panose="00000500000000000000"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A7D06DEF-628D-4C06-A523-989F9AB8DABE}"/>
              </a:ext>
            </a:extLst>
          </p:cNvPr>
          <p:cNvSpPr>
            <a:spLocks noGrp="1"/>
          </p:cNvSpPr>
          <p:nvPr>
            <p:ph idx="1"/>
          </p:nvPr>
        </p:nvSpPr>
        <p:spPr/>
        <p:txBody>
          <a:bodyPr/>
          <a:lstStyle>
            <a:lvl1pPr>
              <a:defRPr>
                <a:latin typeface="Nunito Sans" panose="00000500000000000000" pitchFamily="2" charset="0"/>
              </a:defRPr>
            </a:lvl1pPr>
            <a:lvl2pPr>
              <a:defRPr>
                <a:latin typeface="Nunito Sans" panose="00000500000000000000" pitchFamily="2" charset="0"/>
              </a:defRPr>
            </a:lvl2pPr>
            <a:lvl3pPr>
              <a:defRPr>
                <a:latin typeface="Nunito Sans" panose="00000500000000000000" pitchFamily="2" charset="0"/>
              </a:defRPr>
            </a:lvl3pPr>
            <a:lvl4pPr>
              <a:defRPr>
                <a:latin typeface="Nunito Sans" panose="00000500000000000000" pitchFamily="2" charset="0"/>
              </a:defRPr>
            </a:lvl4pPr>
            <a:lvl5pPr>
              <a:defRPr>
                <a:latin typeface="Nunito Sans" panose="000005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3F4B5E-F757-49AE-9C0F-F87D5CBBDD9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E5C8B0E2-642F-4737-9B95-2F72D3D0C8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00BCF6-F6FB-4483-9F77-0F05A780FD50}"/>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6178748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E4A53-E324-425D-B3D8-10BAB2E84BF6}"/>
              </a:ext>
            </a:extLst>
          </p:cNvPr>
          <p:cNvSpPr>
            <a:spLocks noGrp="1"/>
          </p:cNvSpPr>
          <p:nvPr>
            <p:ph type="title"/>
          </p:nvPr>
        </p:nvSpPr>
        <p:spPr>
          <a:xfrm>
            <a:off x="831850" y="1709738"/>
            <a:ext cx="10515600" cy="2852737"/>
          </a:xfrm>
        </p:spPr>
        <p:txBody>
          <a:bodyPr anchor="b"/>
          <a:lstStyle>
            <a:lvl1pPr>
              <a:defRPr sz="6000" b="1">
                <a:latin typeface="Nunito Sans" panose="00000500000000000000" pitchFamily="2" charset="0"/>
              </a:defRPr>
            </a:lvl1pPr>
          </a:lstStyle>
          <a:p>
            <a:r>
              <a:rPr lang="en-US"/>
              <a:t>Click to edit Master title style</a:t>
            </a:r>
          </a:p>
        </p:txBody>
      </p:sp>
      <p:sp>
        <p:nvSpPr>
          <p:cNvPr id="3" name="Text Placeholder 2">
            <a:extLst>
              <a:ext uri="{FF2B5EF4-FFF2-40B4-BE49-F238E27FC236}">
                <a16:creationId xmlns:a16="http://schemas.microsoft.com/office/drawing/2014/main" id="{3B086EF7-7136-45F8-94E1-F056C2319C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3563602-B833-4BBC-A469-0CAE34076D8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09BCED8F-4809-47DB-B624-E7E2C98140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9742EC-7663-4385-89EC-364381F924BB}"/>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7866543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521F-D648-431C-890F-B283745B2139}"/>
              </a:ext>
            </a:extLst>
          </p:cNvPr>
          <p:cNvSpPr>
            <a:spLocks noGrp="1"/>
          </p:cNvSpPr>
          <p:nvPr>
            <p:ph type="title"/>
          </p:nvPr>
        </p:nvSpPr>
        <p:spPr/>
        <p:txBody>
          <a:bodyPr/>
          <a:lstStyle>
            <a:lvl1pPr>
              <a:defRPr b="1"/>
            </a:lvl1pPr>
          </a:lstStyle>
          <a:p>
            <a:r>
              <a:rPr lang="en-US"/>
              <a:t>Click to edit Master title style</a:t>
            </a:r>
          </a:p>
        </p:txBody>
      </p:sp>
      <p:sp>
        <p:nvSpPr>
          <p:cNvPr id="3" name="Content Placeholder 2">
            <a:extLst>
              <a:ext uri="{FF2B5EF4-FFF2-40B4-BE49-F238E27FC236}">
                <a16:creationId xmlns:a16="http://schemas.microsoft.com/office/drawing/2014/main" id="{5BFC8992-021B-4E52-9D0E-0DEC47E16A9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2C29FF6-84BA-410F-9021-6D142E4F0E6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13301B6-A373-4D99-B897-6FC450F1FD42}"/>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7345CDFD-9DE0-40D5-BE9E-8E09515E72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EF4246-52A9-4427-A0E3-D63245827749}"/>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3940963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76290-DCAF-4251-BAF4-6FEC2853A246}"/>
              </a:ext>
            </a:extLst>
          </p:cNvPr>
          <p:cNvSpPr>
            <a:spLocks noGrp="1"/>
          </p:cNvSpPr>
          <p:nvPr>
            <p:ph type="title"/>
          </p:nvPr>
        </p:nvSpPr>
        <p:spPr>
          <a:xfrm>
            <a:off x="839788" y="365125"/>
            <a:ext cx="10515600" cy="1325563"/>
          </a:xfrm>
        </p:spPr>
        <p:txBody>
          <a:bodyPr/>
          <a:lstStyle>
            <a:lvl1pPr>
              <a:defRPr b="1"/>
            </a:lvl1pPr>
          </a:lstStyle>
          <a:p>
            <a:r>
              <a:rPr lang="en-US"/>
              <a:t>Click to edit Master title style</a:t>
            </a:r>
          </a:p>
        </p:txBody>
      </p:sp>
      <p:sp>
        <p:nvSpPr>
          <p:cNvPr id="3" name="Text Placeholder 2">
            <a:extLst>
              <a:ext uri="{FF2B5EF4-FFF2-40B4-BE49-F238E27FC236}">
                <a16:creationId xmlns:a16="http://schemas.microsoft.com/office/drawing/2014/main" id="{61D97D0A-EBE6-47A3-9F75-9F8093F62B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126762D-8CDB-441A-B8CE-BC7C58E9BC2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E81AF8-AC04-4387-82E5-124B7201C7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1C86F2B-8304-4C76-AE20-1233B4F38E0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D3760E-C3D1-450D-9989-51B39513BD0C}"/>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8" name="Footer Placeholder 7">
            <a:extLst>
              <a:ext uri="{FF2B5EF4-FFF2-40B4-BE49-F238E27FC236}">
                <a16:creationId xmlns:a16="http://schemas.microsoft.com/office/drawing/2014/main" id="{237E1496-9778-4C47-96BC-01FC3B10B18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5C4FC5D-2C9B-4BB7-91C9-B147E0BBB512}"/>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9904138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3503E-0234-43AA-B6DF-E1F32D650FEA}"/>
              </a:ext>
            </a:extLst>
          </p:cNvPr>
          <p:cNvSpPr>
            <a:spLocks noGrp="1"/>
          </p:cNvSpPr>
          <p:nvPr>
            <p:ph type="title"/>
          </p:nvPr>
        </p:nvSpPr>
        <p:spPr/>
        <p:txBody>
          <a:bodyPr/>
          <a:lstStyle>
            <a:lvl1pPr>
              <a:defRPr b="1"/>
            </a:lvl1pPr>
          </a:lstStyle>
          <a:p>
            <a:r>
              <a:rPr lang="en-US"/>
              <a:t>Click to edit Master title style</a:t>
            </a:r>
          </a:p>
        </p:txBody>
      </p:sp>
      <p:sp>
        <p:nvSpPr>
          <p:cNvPr id="3" name="Date Placeholder 2">
            <a:extLst>
              <a:ext uri="{FF2B5EF4-FFF2-40B4-BE49-F238E27FC236}">
                <a16:creationId xmlns:a16="http://schemas.microsoft.com/office/drawing/2014/main" id="{0ED66FDF-2BB2-40F8-98FD-70294A84FF35}"/>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4" name="Footer Placeholder 3">
            <a:extLst>
              <a:ext uri="{FF2B5EF4-FFF2-40B4-BE49-F238E27FC236}">
                <a16:creationId xmlns:a16="http://schemas.microsoft.com/office/drawing/2014/main" id="{27BEE06C-0EF2-4FCC-96E3-478B9151C77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E55165-CE9B-435B-BC4B-4B90AD62AE7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403276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2200EF-DAE7-4291-AFA9-DE621E4D767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3" name="Footer Placeholder 2">
            <a:extLst>
              <a:ext uri="{FF2B5EF4-FFF2-40B4-BE49-F238E27FC236}">
                <a16:creationId xmlns:a16="http://schemas.microsoft.com/office/drawing/2014/main" id="{F2FAB29A-6DFB-4114-9472-FA0C8553B61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F39D5B1-6A9D-462D-B03E-884D8F45DD7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8491165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1B3FB-2697-4715-A936-491530AAE6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99BC3C7-0FD5-4991-A1DA-FAD3484951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2019896-A972-4882-9EA6-39A35ADFA3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D84087-2778-4EF3-B325-CF1E7E7C941D}"/>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4BBA96D-1C7A-4239-B6CE-A29108B612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97168B-50B6-4365-9739-EADB19D9DFB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6481375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EDF39-FFA1-4195-97C2-AA869683D0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F4439D6-F0ED-49DD-99BC-91926D5142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DE4F608F-B1A9-4F01-BE1B-9A252B46D2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9FF1218-E997-48DE-81E4-87B7414BE90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33345B3-748C-4FE6-A224-3577F1AE5D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DF165D-BC50-4FDF-B30F-D66CE4A00067}"/>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6026245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1BE53-4B48-4DFC-BD3D-C1FCF98F46D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ABEF7D7-1059-4E71-A849-E7FBAFD84A2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F88815-CC2D-426D-81AB-821B6636A2F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19688806-385A-4068-A342-3281C9A348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1C3B0B-DD5E-46AE-ADED-7C7F8439F516}"/>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2023568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61E8A6-3E54-4B9E-926D-226392F6D66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1E16035-71BA-4370-ABF9-47F0C0CF1D2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999995-A2AB-4CAF-A45E-D4300683C7B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5E4133CE-E9DA-4598-8C55-CC227885C2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C8CFDF-6557-4542-AB23-DD4A084039B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0879637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BBC04D-F43D-4F5D-9051-4E4E2D8074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5A8718-D719-4D84-8698-3F68D4E1F2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196349-74D6-4CC5-83B6-1E7A499665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8EFB34AD-226C-4DC5-84CB-DBD84CFB7A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5A37929-5F4C-43DB-A365-C813AECAF1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105CE3-DECE-4166-B994-763D7F2472F5}" type="slidenum">
              <a:rPr lang="en-US" smtClean="0"/>
              <a:t>‹#›</a:t>
            </a:fld>
            <a:endParaRPr lang="en-US"/>
          </a:p>
        </p:txBody>
      </p:sp>
    </p:spTree>
    <p:extLst>
      <p:ext uri="{BB962C8B-B14F-4D97-AF65-F5344CB8AC3E}">
        <p14:creationId xmlns:p14="http://schemas.microsoft.com/office/powerpoint/2010/main" val="154845937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BBC04D-F43D-4F5D-9051-4E4E2D8074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5A8718-D719-4D84-8698-3F68D4E1F2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196349-74D6-4CC5-83B6-1E7A499665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8EFB34AD-226C-4DC5-84CB-DBD84CFB7A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5A37929-5F4C-43DB-A365-C813AECAF1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105CE3-DECE-4166-B994-763D7F2472F5}" type="slidenum">
              <a:rPr lang="en-US" smtClean="0"/>
              <a:t>‹#›</a:t>
            </a:fld>
            <a:endParaRPr lang="en-US"/>
          </a:p>
        </p:txBody>
      </p:sp>
    </p:spTree>
    <p:extLst>
      <p:ext uri="{BB962C8B-B14F-4D97-AF65-F5344CB8AC3E}">
        <p14:creationId xmlns:p14="http://schemas.microsoft.com/office/powerpoint/2010/main" val="481546626"/>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17864-DBB3-4199-8C8E-D43932D38DA0}"/>
              </a:ext>
            </a:extLst>
          </p:cNvPr>
          <p:cNvSpPr>
            <a:spLocks noGrp="1"/>
          </p:cNvSpPr>
          <p:nvPr>
            <p:ph type="ctrTitle"/>
          </p:nvPr>
        </p:nvSpPr>
        <p:spPr>
          <a:xfrm>
            <a:off x="5887092" y="3994454"/>
            <a:ext cx="5496213" cy="860187"/>
          </a:xfrm>
        </p:spPr>
        <p:txBody>
          <a:bodyPr>
            <a:noAutofit/>
          </a:bodyPr>
          <a:lstStyle/>
          <a:p>
            <a:pPr algn="r"/>
            <a:r>
              <a:rPr lang="en-US" sz="5400" dirty="0">
                <a:solidFill>
                  <a:schemeClr val="bg2"/>
                </a:solidFill>
                <a:latin typeface="+mj-lt"/>
                <a:cs typeface="Segoe UI Light" panose="020B0502040204020203" pitchFamily="34" charset="0"/>
              </a:rPr>
              <a:t>Conference 8</a:t>
            </a:r>
          </a:p>
        </p:txBody>
      </p:sp>
      <p:grpSp>
        <p:nvGrpSpPr>
          <p:cNvPr id="7" name="Group 6">
            <a:extLst>
              <a:ext uri="{FF2B5EF4-FFF2-40B4-BE49-F238E27FC236}">
                <a16:creationId xmlns:a16="http://schemas.microsoft.com/office/drawing/2014/main" id="{513AA083-3BD2-466E-8890-ADD3BF776501}"/>
              </a:ext>
            </a:extLst>
          </p:cNvPr>
          <p:cNvGrpSpPr/>
          <p:nvPr/>
        </p:nvGrpSpPr>
        <p:grpSpPr>
          <a:xfrm>
            <a:off x="641527" y="2564413"/>
            <a:ext cx="10908946" cy="1729174"/>
            <a:chOff x="784475" y="2703629"/>
            <a:chExt cx="10908946" cy="1729174"/>
          </a:xfrm>
        </p:grpSpPr>
        <p:sp>
          <p:nvSpPr>
            <p:cNvPr id="3" name="TextBox 2">
              <a:extLst>
                <a:ext uri="{FF2B5EF4-FFF2-40B4-BE49-F238E27FC236}">
                  <a16:creationId xmlns:a16="http://schemas.microsoft.com/office/drawing/2014/main" id="{43B38B0F-9EAA-480D-9DFD-408045811F77}"/>
                </a:ext>
              </a:extLst>
            </p:cNvPr>
            <p:cNvSpPr txBox="1"/>
            <p:nvPr/>
          </p:nvSpPr>
          <p:spPr>
            <a:xfrm>
              <a:off x="784475" y="2786198"/>
              <a:ext cx="10908946" cy="1646605"/>
            </a:xfrm>
            <a:prstGeom prst="rect">
              <a:avLst/>
            </a:prstGeom>
            <a:noFill/>
          </p:spPr>
          <p:txBody>
            <a:bodyPr wrap="square" rtlCol="0">
              <a:spAutoFit/>
            </a:bodyPr>
            <a:lstStyle/>
            <a:p>
              <a:r>
                <a:rPr lang="en-US" sz="9900">
                  <a:latin typeface="Nunito Sans ExtraLight" panose="00000300000000000000" pitchFamily="2" charset="0"/>
                </a:rPr>
                <a:t>ECG     STAMPEDE</a:t>
              </a:r>
            </a:p>
          </p:txBody>
        </p:sp>
        <p:pic>
          <p:nvPicPr>
            <p:cNvPr id="5" name="Picture 4" descr="A close up of a logo&#10;&#10;Description generated with very high confidence">
              <a:extLst>
                <a:ext uri="{FF2B5EF4-FFF2-40B4-BE49-F238E27FC236}">
                  <a16:creationId xmlns:a16="http://schemas.microsoft.com/office/drawing/2014/main" id="{E1E4678B-992C-4197-B8E4-A1AB5C4507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21412" y="2703629"/>
              <a:ext cx="1568723" cy="1428031"/>
            </a:xfrm>
            <a:prstGeom prst="rect">
              <a:avLst/>
            </a:prstGeom>
          </p:spPr>
        </p:pic>
      </p:grpSp>
    </p:spTree>
    <p:extLst>
      <p:ext uri="{BB962C8B-B14F-4D97-AF65-F5344CB8AC3E}">
        <p14:creationId xmlns:p14="http://schemas.microsoft.com/office/powerpoint/2010/main" val="7045175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3F013-86A1-A17B-5E52-CF0F5F76ABB7}"/>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52-year-old male presents with </a:t>
            </a:r>
            <a:r>
              <a:rPr lang="en-US" dirty="0">
                <a:latin typeface="+mn-lt"/>
              </a:rPr>
              <a:t>palpitations</a:t>
            </a:r>
          </a:p>
        </p:txBody>
      </p:sp>
      <p:sp>
        <p:nvSpPr>
          <p:cNvPr id="3" name="TextBox 2">
            <a:extLst>
              <a:ext uri="{FF2B5EF4-FFF2-40B4-BE49-F238E27FC236}">
                <a16:creationId xmlns:a16="http://schemas.microsoft.com/office/drawing/2014/main" id="{03FF28D4-B567-8573-AAD1-2CD74EACFFBA}"/>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29</a:t>
            </a:r>
          </a:p>
        </p:txBody>
      </p:sp>
      <p:cxnSp>
        <p:nvCxnSpPr>
          <p:cNvPr id="5" name="Straight Connector 4">
            <a:extLst>
              <a:ext uri="{FF2B5EF4-FFF2-40B4-BE49-F238E27FC236}">
                <a16:creationId xmlns:a16="http://schemas.microsoft.com/office/drawing/2014/main" id="{39C6D518-ED36-801E-9154-FC123672385A}"/>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4264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9-SVT_RetrogradePWaves-watermarked.jpg"/>
          <p:cNvPicPr>
            <a:picLocks noChangeAspect="1"/>
          </p:cNvPicPr>
          <p:nvPr/>
        </p:nvPicPr>
        <p:blipFill>
          <a:blip r:embed="rId3"/>
          <a:stretch>
            <a:fillRect/>
          </a:stretch>
        </p:blipFill>
        <p:spPr>
          <a:xfrm>
            <a:off x="-6124" y="246580"/>
            <a:ext cx="12194383" cy="6359703"/>
          </a:xfrm>
          <a:prstGeom prst="rect">
            <a:avLst/>
          </a:prstGeom>
        </p:spPr>
      </p:pic>
    </p:spTree>
    <p:extLst>
      <p:ext uri="{BB962C8B-B14F-4D97-AF65-F5344CB8AC3E}">
        <p14:creationId xmlns:p14="http://schemas.microsoft.com/office/powerpoint/2010/main" val="490656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D2C361-D118-8EBC-E6F1-DCC87B9DED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10E571-1C7D-32F4-9502-E82834A1ADE0}"/>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46-year-old male presents with </a:t>
            </a:r>
            <a:r>
              <a:rPr lang="en-US" dirty="0">
                <a:latin typeface="+mn-lt"/>
              </a:rPr>
              <a:t>ICD firing</a:t>
            </a:r>
          </a:p>
        </p:txBody>
      </p:sp>
      <p:sp>
        <p:nvSpPr>
          <p:cNvPr id="3" name="TextBox 2">
            <a:extLst>
              <a:ext uri="{FF2B5EF4-FFF2-40B4-BE49-F238E27FC236}">
                <a16:creationId xmlns:a16="http://schemas.microsoft.com/office/drawing/2014/main" id="{18C6B6E3-78B0-7ED1-83CD-04A5479CD67E}"/>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30</a:t>
            </a:r>
          </a:p>
        </p:txBody>
      </p:sp>
      <p:cxnSp>
        <p:nvCxnSpPr>
          <p:cNvPr id="5" name="Straight Connector 4">
            <a:extLst>
              <a:ext uri="{FF2B5EF4-FFF2-40B4-BE49-F238E27FC236}">
                <a16:creationId xmlns:a16="http://schemas.microsoft.com/office/drawing/2014/main" id="{F2A31E39-126B-5262-2A08-28FB9BF0170C}"/>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0577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598F96-CBA5-A692-AF33-EFF5CE2F274C}"/>
            </a:ext>
          </a:extLst>
        </p:cNvPr>
        <p:cNvGrpSpPr/>
        <p:nvPr/>
      </p:nvGrpSpPr>
      <p:grpSpPr>
        <a:xfrm>
          <a:off x="0" y="0"/>
          <a:ext cx="0" cy="0"/>
          <a:chOff x="0" y="0"/>
          <a:chExt cx="0" cy="0"/>
        </a:xfrm>
      </p:grpSpPr>
      <p:pic>
        <p:nvPicPr>
          <p:cNvPr id="2" name="Picture 1" descr="30-Aflutter_2to1-watermarked.jpg"/>
          <p:cNvPicPr>
            <a:picLocks noChangeAspect="1"/>
          </p:cNvPicPr>
          <p:nvPr/>
        </p:nvPicPr>
        <p:blipFill>
          <a:blip r:embed="rId3"/>
          <a:stretch>
            <a:fillRect/>
          </a:stretch>
        </p:blipFill>
        <p:spPr>
          <a:xfrm>
            <a:off x="-6124" y="246580"/>
            <a:ext cx="12194383" cy="6359703"/>
          </a:xfrm>
          <a:prstGeom prst="rect">
            <a:avLst/>
          </a:prstGeom>
        </p:spPr>
      </p:pic>
    </p:spTree>
    <p:extLst>
      <p:ext uri="{BB962C8B-B14F-4D97-AF65-F5344CB8AC3E}">
        <p14:creationId xmlns:p14="http://schemas.microsoft.com/office/powerpoint/2010/main" val="4027296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6D108-D1CB-3031-1388-6F149033A3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6C1126-B66C-F520-FB76-01615209B302}"/>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26-year-old male presents with </a:t>
            </a:r>
            <a:r>
              <a:rPr lang="en-US" dirty="0">
                <a:latin typeface="+mn-lt"/>
              </a:rPr>
              <a:t>palpitations</a:t>
            </a:r>
          </a:p>
        </p:txBody>
      </p:sp>
      <p:sp>
        <p:nvSpPr>
          <p:cNvPr id="3" name="TextBox 2">
            <a:extLst>
              <a:ext uri="{FF2B5EF4-FFF2-40B4-BE49-F238E27FC236}">
                <a16:creationId xmlns:a16="http://schemas.microsoft.com/office/drawing/2014/main" id="{28EDCC3D-6E81-D959-9AAF-0204556B282D}"/>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31</a:t>
            </a:r>
          </a:p>
        </p:txBody>
      </p:sp>
      <p:cxnSp>
        <p:nvCxnSpPr>
          <p:cNvPr id="5" name="Straight Connector 4">
            <a:extLst>
              <a:ext uri="{FF2B5EF4-FFF2-40B4-BE49-F238E27FC236}">
                <a16:creationId xmlns:a16="http://schemas.microsoft.com/office/drawing/2014/main" id="{38987F7C-06DB-197D-386B-1EA23D0F5A12}"/>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8118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3B83DD-C8F2-5F51-3816-FD172D57E8F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EAB841B-5CA8-AC2F-FA1D-1DFAC7C6015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124" y="246580"/>
            <a:ext cx="12194383" cy="6359703"/>
          </a:xfrm>
          <a:prstGeom prst="rect">
            <a:avLst/>
          </a:prstGeom>
        </p:spPr>
      </p:pic>
    </p:spTree>
    <p:extLst>
      <p:ext uri="{BB962C8B-B14F-4D97-AF65-F5344CB8AC3E}">
        <p14:creationId xmlns:p14="http://schemas.microsoft.com/office/powerpoint/2010/main" val="3397723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EE618D-E06F-82F3-F8BD-C4E24A0742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89840C-49F4-3244-EE7C-24D07C118567}"/>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36-year-old male presents with </a:t>
            </a:r>
            <a:r>
              <a:rPr lang="en-US" dirty="0">
                <a:latin typeface="+mn-lt"/>
              </a:rPr>
              <a:t>palpitations</a:t>
            </a:r>
          </a:p>
        </p:txBody>
      </p:sp>
      <p:sp>
        <p:nvSpPr>
          <p:cNvPr id="3" name="TextBox 2">
            <a:extLst>
              <a:ext uri="{FF2B5EF4-FFF2-40B4-BE49-F238E27FC236}">
                <a16:creationId xmlns:a16="http://schemas.microsoft.com/office/drawing/2014/main" id="{31C7F4CB-0233-E638-A311-A8968C23DC10}"/>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32</a:t>
            </a:r>
          </a:p>
        </p:txBody>
      </p:sp>
      <p:cxnSp>
        <p:nvCxnSpPr>
          <p:cNvPr id="5" name="Straight Connector 4">
            <a:extLst>
              <a:ext uri="{FF2B5EF4-FFF2-40B4-BE49-F238E27FC236}">
                <a16:creationId xmlns:a16="http://schemas.microsoft.com/office/drawing/2014/main" id="{ECE2D93F-FDE2-8432-65D0-FE776BD4F44A}"/>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3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BA4FEC-2243-386A-EB8C-034342A413CC}"/>
            </a:ext>
          </a:extLst>
        </p:cNvPr>
        <p:cNvGrpSpPr/>
        <p:nvPr/>
      </p:nvGrpSpPr>
      <p:grpSpPr>
        <a:xfrm>
          <a:off x="0" y="0"/>
          <a:ext cx="0" cy="0"/>
          <a:chOff x="0" y="0"/>
          <a:chExt cx="0" cy="0"/>
        </a:xfrm>
      </p:grpSpPr>
      <p:pic>
        <p:nvPicPr>
          <p:cNvPr id="2" name="Picture 1" descr="32-VT with HCM-watermarked.jpg"/>
          <p:cNvPicPr>
            <a:picLocks noChangeAspect="1"/>
          </p:cNvPicPr>
          <p:nvPr/>
        </p:nvPicPr>
        <p:blipFill>
          <a:blip r:embed="rId3"/>
          <a:stretch>
            <a:fillRect/>
          </a:stretch>
        </p:blipFill>
        <p:spPr>
          <a:xfrm>
            <a:off x="-6124" y="246580"/>
            <a:ext cx="12194383" cy="6359703"/>
          </a:xfrm>
          <a:prstGeom prst="rect">
            <a:avLst/>
          </a:prstGeom>
        </p:spPr>
      </p:pic>
    </p:spTree>
    <p:extLst>
      <p:ext uri="{BB962C8B-B14F-4D97-AF65-F5344CB8AC3E}">
        <p14:creationId xmlns:p14="http://schemas.microsoft.com/office/powerpoint/2010/main" val="1304331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64BD2B-129B-BCA6-727B-7339BBAD02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40BB7D-2727-ECAA-91A2-4BDBFEB91A4E}"/>
              </a:ext>
            </a:extLst>
          </p:cNvPr>
          <p:cNvSpPr>
            <a:spLocks noGrp="1"/>
          </p:cNvSpPr>
          <p:nvPr>
            <p:ph type="ctrTitle"/>
          </p:nvPr>
        </p:nvSpPr>
        <p:spPr>
          <a:xfrm>
            <a:off x="1524000" y="2235200"/>
            <a:ext cx="9144000" cy="2387600"/>
          </a:xfrm>
          <a:ln>
            <a:noFill/>
          </a:ln>
        </p:spPr>
        <p:txBody>
          <a:bodyPr>
            <a:normAutofit fontScale="90000"/>
          </a:bodyPr>
          <a:lstStyle/>
          <a:p>
            <a:r>
              <a:rPr lang="en-US" dirty="0">
                <a:solidFill>
                  <a:schemeClr val="bg2"/>
                </a:solidFill>
              </a:rPr>
              <a:t>60-year-old male presents with </a:t>
            </a:r>
            <a:r>
              <a:rPr lang="en-US" dirty="0">
                <a:latin typeface="+mn-lt"/>
              </a:rPr>
              <a:t>confusion &amp; chest pain</a:t>
            </a:r>
          </a:p>
        </p:txBody>
      </p:sp>
      <p:sp>
        <p:nvSpPr>
          <p:cNvPr id="3" name="TextBox 2">
            <a:extLst>
              <a:ext uri="{FF2B5EF4-FFF2-40B4-BE49-F238E27FC236}">
                <a16:creationId xmlns:a16="http://schemas.microsoft.com/office/drawing/2014/main" id="{586B56B6-8CF4-7D1E-A5E6-3BBBD7878B0F}"/>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33</a:t>
            </a:r>
          </a:p>
        </p:txBody>
      </p:sp>
      <p:cxnSp>
        <p:nvCxnSpPr>
          <p:cNvPr id="5" name="Straight Connector 4">
            <a:extLst>
              <a:ext uri="{FF2B5EF4-FFF2-40B4-BE49-F238E27FC236}">
                <a16:creationId xmlns:a16="http://schemas.microsoft.com/office/drawing/2014/main" id="{C832BC45-34FF-3F90-057D-851A904CB47E}"/>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4079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8067BD-5120-E881-F032-8D55BBD2A36E}"/>
            </a:ext>
          </a:extLst>
        </p:cNvPr>
        <p:cNvGrpSpPr/>
        <p:nvPr/>
      </p:nvGrpSpPr>
      <p:grpSpPr>
        <a:xfrm>
          <a:off x="0" y="0"/>
          <a:ext cx="0" cy="0"/>
          <a:chOff x="0" y="0"/>
          <a:chExt cx="0" cy="0"/>
        </a:xfrm>
      </p:grpSpPr>
      <p:pic>
        <p:nvPicPr>
          <p:cNvPr id="2" name="Picture 1" descr="33-Pericarditis-watermarked.jpg"/>
          <p:cNvPicPr>
            <a:picLocks noChangeAspect="1"/>
          </p:cNvPicPr>
          <p:nvPr/>
        </p:nvPicPr>
        <p:blipFill>
          <a:blip r:embed="rId3"/>
          <a:stretch>
            <a:fillRect/>
          </a:stretch>
        </p:blipFill>
        <p:spPr>
          <a:xfrm>
            <a:off x="-6124" y="246580"/>
            <a:ext cx="12194383" cy="6359703"/>
          </a:xfrm>
          <a:prstGeom prst="rect">
            <a:avLst/>
          </a:prstGeom>
        </p:spPr>
      </p:pic>
    </p:spTree>
    <p:extLst>
      <p:ext uri="{BB962C8B-B14F-4D97-AF65-F5344CB8AC3E}">
        <p14:creationId xmlns:p14="http://schemas.microsoft.com/office/powerpoint/2010/main" val="3550727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7032D3FF-75D8-4DF5-A2B8-CCDEBBF19023}"/>
              </a:ext>
            </a:extLst>
          </p:cNvPr>
          <p:cNvGraphicFramePr>
            <a:graphicFrameLocks/>
          </p:cNvGraphicFramePr>
          <p:nvPr>
            <p:extLst>
              <p:ext uri="{D42A27DB-BD31-4B8C-83A1-F6EECF244321}">
                <p14:modId xmlns:p14="http://schemas.microsoft.com/office/powerpoint/2010/main" val="3410479960"/>
              </p:ext>
            </p:extLst>
          </p:nvPr>
        </p:nvGraphicFramePr>
        <p:xfrm>
          <a:off x="1581945" y="1772708"/>
          <a:ext cx="9028109" cy="4065871"/>
        </p:xfrm>
        <a:graphic>
          <a:graphicData uri="http://schemas.openxmlformats.org/drawingml/2006/chart">
            <c:chart xmlns:c="http://schemas.openxmlformats.org/drawingml/2006/chart" xmlns:r="http://schemas.openxmlformats.org/officeDocument/2006/relationships" r:id="rId2"/>
          </a:graphicData>
        </a:graphic>
      </p:graphicFrame>
      <p:sp>
        <p:nvSpPr>
          <p:cNvPr id="5" name="Title 4">
            <a:extLst>
              <a:ext uri="{FF2B5EF4-FFF2-40B4-BE49-F238E27FC236}">
                <a16:creationId xmlns:a16="http://schemas.microsoft.com/office/drawing/2014/main" id="{99FABE67-4BF9-47B4-83FF-3D50EA5AD5CB}"/>
              </a:ext>
            </a:extLst>
          </p:cNvPr>
          <p:cNvSpPr>
            <a:spLocks noGrp="1"/>
          </p:cNvSpPr>
          <p:nvPr>
            <p:ph type="title"/>
          </p:nvPr>
        </p:nvSpPr>
        <p:spPr/>
        <p:txBody>
          <a:bodyPr>
            <a:normAutofit/>
          </a:bodyPr>
          <a:lstStyle/>
          <a:p>
            <a:r>
              <a:rPr lang="en-US" sz="3600" dirty="0"/>
              <a:t>STEMI</a:t>
            </a:r>
            <a:r>
              <a:rPr lang="en-US" sz="3600" dirty="0">
                <a:solidFill>
                  <a:schemeClr val="accent3"/>
                </a:solidFill>
              </a:rPr>
              <a:t> </a:t>
            </a:r>
            <a:r>
              <a:rPr lang="en-US" sz="3600" dirty="0">
                <a:solidFill>
                  <a:schemeClr val="bg2"/>
                </a:solidFill>
              </a:rPr>
              <a:t>vs</a:t>
            </a:r>
            <a:r>
              <a:rPr lang="en-US" sz="3600" dirty="0"/>
              <a:t> </a:t>
            </a:r>
            <a:r>
              <a:rPr lang="en-US" sz="3600" dirty="0">
                <a:solidFill>
                  <a:schemeClr val="bg2"/>
                </a:solidFill>
              </a:rPr>
              <a:t>Pericarditis Odds Ratios</a:t>
            </a:r>
            <a:endParaRPr lang="en-US" sz="3600" dirty="0">
              <a:solidFill>
                <a:schemeClr val="accent3"/>
              </a:solidFill>
            </a:endParaRPr>
          </a:p>
        </p:txBody>
      </p:sp>
      <p:sp>
        <p:nvSpPr>
          <p:cNvPr id="6" name="TextBox 5">
            <a:extLst>
              <a:ext uri="{FF2B5EF4-FFF2-40B4-BE49-F238E27FC236}">
                <a16:creationId xmlns:a16="http://schemas.microsoft.com/office/drawing/2014/main" id="{281BEF85-4031-4939-89DC-970101204EC4}"/>
              </a:ext>
            </a:extLst>
          </p:cNvPr>
          <p:cNvSpPr txBox="1"/>
          <p:nvPr/>
        </p:nvSpPr>
        <p:spPr>
          <a:xfrm>
            <a:off x="0" y="6293557"/>
            <a:ext cx="12192000" cy="646331"/>
          </a:xfrm>
          <a:prstGeom prst="rect">
            <a:avLst/>
          </a:prstGeom>
          <a:noFill/>
        </p:spPr>
        <p:txBody>
          <a:bodyPr wrap="square" rtlCol="0">
            <a:spAutoFit/>
          </a:bodyPr>
          <a:lstStyle/>
          <a:p>
            <a:r>
              <a:rPr lang="en-US" sz="1200" dirty="0">
                <a:solidFill>
                  <a:schemeClr val="bg1">
                    <a:lumMod val="85000"/>
                    <a:lumOff val="15000"/>
                  </a:schemeClr>
                </a:solidFill>
                <a:latin typeface="+mj-lt"/>
              </a:rPr>
              <a:t>Witting, M. D., Hu, K. M., </a:t>
            </a:r>
            <a:r>
              <a:rPr lang="en-US" sz="1200" dirty="0" err="1">
                <a:solidFill>
                  <a:schemeClr val="bg1">
                    <a:lumMod val="85000"/>
                    <a:lumOff val="15000"/>
                  </a:schemeClr>
                </a:solidFill>
                <a:latin typeface="+mj-lt"/>
              </a:rPr>
              <a:t>Westreich</a:t>
            </a:r>
            <a:r>
              <a:rPr lang="en-US" sz="1200" dirty="0">
                <a:solidFill>
                  <a:schemeClr val="bg1">
                    <a:lumMod val="85000"/>
                    <a:lumOff val="15000"/>
                  </a:schemeClr>
                </a:solidFill>
                <a:latin typeface="+mj-lt"/>
              </a:rPr>
              <a:t>, A. A., Tewelde, S., Farzad, A., &amp; Mattu, A. (2020). Evaluation of </a:t>
            </a:r>
            <a:r>
              <a:rPr lang="en-US" sz="1200" dirty="0" err="1">
                <a:solidFill>
                  <a:schemeClr val="bg1">
                    <a:lumMod val="85000"/>
                    <a:lumOff val="15000"/>
                  </a:schemeClr>
                </a:solidFill>
                <a:latin typeface="+mj-lt"/>
              </a:rPr>
              <a:t>Spodick’s</a:t>
            </a:r>
            <a:r>
              <a:rPr lang="en-US" sz="1200" dirty="0">
                <a:solidFill>
                  <a:schemeClr val="bg1">
                    <a:lumMod val="85000"/>
                    <a:lumOff val="15000"/>
                  </a:schemeClr>
                </a:solidFill>
                <a:latin typeface="+mj-lt"/>
              </a:rPr>
              <a:t> Sign and Other Electrocardiographic Findings as Indicators of STEMI and Pericarditis. </a:t>
            </a:r>
            <a:r>
              <a:rPr lang="en-US" sz="1200" i="1" dirty="0">
                <a:solidFill>
                  <a:schemeClr val="bg1">
                    <a:lumMod val="85000"/>
                    <a:lumOff val="15000"/>
                  </a:schemeClr>
                </a:solidFill>
                <a:latin typeface="+mj-lt"/>
              </a:rPr>
              <a:t>The Journal of Emergency Medicine</a:t>
            </a:r>
            <a:r>
              <a:rPr lang="en-US" sz="1200" dirty="0">
                <a:solidFill>
                  <a:schemeClr val="bg1">
                    <a:lumMod val="85000"/>
                    <a:lumOff val="15000"/>
                  </a:schemeClr>
                </a:solidFill>
                <a:latin typeface="+mj-lt"/>
              </a:rPr>
              <a:t>. https://doi.org/10.1016/j.jemermed.2020.01.017</a:t>
            </a:r>
          </a:p>
          <a:p>
            <a:endParaRPr lang="en-US" sz="1200" dirty="0">
              <a:solidFill>
                <a:schemeClr val="bg1">
                  <a:lumMod val="85000"/>
                  <a:lumOff val="15000"/>
                </a:schemeClr>
              </a:solidFill>
              <a:latin typeface="+mj-lt"/>
            </a:endParaRPr>
          </a:p>
        </p:txBody>
      </p:sp>
      <p:sp>
        <p:nvSpPr>
          <p:cNvPr id="2" name="TextBox 1">
            <a:extLst>
              <a:ext uri="{FF2B5EF4-FFF2-40B4-BE49-F238E27FC236}">
                <a16:creationId xmlns:a16="http://schemas.microsoft.com/office/drawing/2014/main" id="{E0BE38F0-AA82-49EB-DFF5-272B017361CA}"/>
              </a:ext>
            </a:extLst>
          </p:cNvPr>
          <p:cNvSpPr txBox="1"/>
          <p:nvPr/>
        </p:nvSpPr>
        <p:spPr>
          <a:xfrm>
            <a:off x="2027399" y="1984948"/>
            <a:ext cx="1713297" cy="461665"/>
          </a:xfrm>
          <a:prstGeom prst="rect">
            <a:avLst/>
          </a:prstGeom>
          <a:noFill/>
        </p:spPr>
        <p:txBody>
          <a:bodyPr wrap="square" rtlCol="0">
            <a:spAutoFit/>
          </a:bodyPr>
          <a:lstStyle/>
          <a:p>
            <a:pPr algn="r"/>
            <a:r>
              <a:rPr lang="en-US" sz="2400" dirty="0">
                <a:highlight>
                  <a:srgbClr val="000000"/>
                </a:highlight>
                <a:latin typeface="+mj-lt"/>
              </a:rPr>
              <a:t>ST Dep</a:t>
            </a:r>
          </a:p>
        </p:txBody>
      </p:sp>
    </p:spTree>
    <p:extLst>
      <p:ext uri="{BB962C8B-B14F-4D97-AF65-F5344CB8AC3E}">
        <p14:creationId xmlns:p14="http://schemas.microsoft.com/office/powerpoint/2010/main" val="2671005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C9620-D3A1-5F91-C7FA-E06ECE601699}"/>
              </a:ext>
            </a:extLst>
          </p:cNvPr>
          <p:cNvSpPr>
            <a:spLocks noGrp="1"/>
          </p:cNvSpPr>
          <p:nvPr>
            <p:ph type="title"/>
          </p:nvPr>
        </p:nvSpPr>
        <p:spPr/>
        <p:txBody>
          <a:bodyPr/>
          <a:lstStyle/>
          <a:p>
            <a:r>
              <a:rPr lang="en-US" dirty="0"/>
              <a:t>ECG Stages of </a:t>
            </a:r>
            <a:r>
              <a:rPr lang="en-US" dirty="0">
                <a:solidFill>
                  <a:schemeClr val="accent3"/>
                </a:solidFill>
              </a:rPr>
              <a:t>Pericarditis</a:t>
            </a:r>
          </a:p>
        </p:txBody>
      </p:sp>
      <p:pic>
        <p:nvPicPr>
          <p:cNvPr id="4" name="Picture 3">
            <a:extLst>
              <a:ext uri="{FF2B5EF4-FFF2-40B4-BE49-F238E27FC236}">
                <a16:creationId xmlns:a16="http://schemas.microsoft.com/office/drawing/2014/main" id="{C458883D-7631-95E0-16B4-F65AE30FCF0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192875" y="2977091"/>
            <a:ext cx="9653336" cy="2008357"/>
          </a:xfrm>
          <a:prstGeom prst="rect">
            <a:avLst/>
          </a:prstGeom>
        </p:spPr>
      </p:pic>
      <p:sp>
        <p:nvSpPr>
          <p:cNvPr id="5" name="TextBox 4">
            <a:extLst>
              <a:ext uri="{FF2B5EF4-FFF2-40B4-BE49-F238E27FC236}">
                <a16:creationId xmlns:a16="http://schemas.microsoft.com/office/drawing/2014/main" id="{9FF0F41A-B6FD-9873-5BDE-BFCFAE2ACF50}"/>
              </a:ext>
            </a:extLst>
          </p:cNvPr>
          <p:cNvSpPr txBox="1"/>
          <p:nvPr/>
        </p:nvSpPr>
        <p:spPr>
          <a:xfrm>
            <a:off x="1307432" y="2293602"/>
            <a:ext cx="1318661" cy="369332"/>
          </a:xfrm>
          <a:prstGeom prst="rect">
            <a:avLst/>
          </a:prstGeom>
          <a:noFill/>
        </p:spPr>
        <p:txBody>
          <a:bodyPr wrap="square" rtlCol="0">
            <a:spAutoFit/>
          </a:bodyPr>
          <a:lstStyle/>
          <a:p>
            <a:pPr algn="ctr"/>
            <a:r>
              <a:rPr lang="en-US" dirty="0">
                <a:solidFill>
                  <a:schemeClr val="accent3"/>
                </a:solidFill>
                <a:latin typeface="+mj-lt"/>
              </a:rPr>
              <a:t>Stage 1</a:t>
            </a:r>
          </a:p>
        </p:txBody>
      </p:sp>
      <p:sp>
        <p:nvSpPr>
          <p:cNvPr id="6" name="TextBox 5">
            <a:extLst>
              <a:ext uri="{FF2B5EF4-FFF2-40B4-BE49-F238E27FC236}">
                <a16:creationId xmlns:a16="http://schemas.microsoft.com/office/drawing/2014/main" id="{6888A4B8-3701-2F88-1B82-65AD7807BAC8}"/>
              </a:ext>
            </a:extLst>
          </p:cNvPr>
          <p:cNvSpPr txBox="1"/>
          <p:nvPr/>
        </p:nvSpPr>
        <p:spPr>
          <a:xfrm>
            <a:off x="3848501" y="2293602"/>
            <a:ext cx="1318661" cy="369332"/>
          </a:xfrm>
          <a:prstGeom prst="rect">
            <a:avLst/>
          </a:prstGeom>
          <a:noFill/>
        </p:spPr>
        <p:txBody>
          <a:bodyPr wrap="square" rtlCol="0">
            <a:spAutoFit/>
          </a:bodyPr>
          <a:lstStyle/>
          <a:p>
            <a:pPr algn="ctr"/>
            <a:r>
              <a:rPr lang="en-US" dirty="0">
                <a:latin typeface="+mj-lt"/>
              </a:rPr>
              <a:t>Stage 2</a:t>
            </a:r>
          </a:p>
        </p:txBody>
      </p:sp>
      <p:sp>
        <p:nvSpPr>
          <p:cNvPr id="7" name="TextBox 6">
            <a:extLst>
              <a:ext uri="{FF2B5EF4-FFF2-40B4-BE49-F238E27FC236}">
                <a16:creationId xmlns:a16="http://schemas.microsoft.com/office/drawing/2014/main" id="{E59F1866-10B5-C99A-A027-14546956BA7C}"/>
              </a:ext>
            </a:extLst>
          </p:cNvPr>
          <p:cNvSpPr txBox="1"/>
          <p:nvPr/>
        </p:nvSpPr>
        <p:spPr>
          <a:xfrm>
            <a:off x="6293318" y="2293602"/>
            <a:ext cx="1318661" cy="369332"/>
          </a:xfrm>
          <a:prstGeom prst="rect">
            <a:avLst/>
          </a:prstGeom>
          <a:noFill/>
        </p:spPr>
        <p:txBody>
          <a:bodyPr wrap="square" rtlCol="0">
            <a:spAutoFit/>
          </a:bodyPr>
          <a:lstStyle/>
          <a:p>
            <a:pPr algn="ctr"/>
            <a:r>
              <a:rPr lang="en-US" dirty="0">
                <a:latin typeface="+mj-lt"/>
              </a:rPr>
              <a:t>Stage 3</a:t>
            </a:r>
          </a:p>
        </p:txBody>
      </p:sp>
      <p:sp>
        <p:nvSpPr>
          <p:cNvPr id="8" name="TextBox 7">
            <a:extLst>
              <a:ext uri="{FF2B5EF4-FFF2-40B4-BE49-F238E27FC236}">
                <a16:creationId xmlns:a16="http://schemas.microsoft.com/office/drawing/2014/main" id="{D9ECA757-A895-AB44-3A36-CBBF7CE03AE0}"/>
              </a:ext>
            </a:extLst>
          </p:cNvPr>
          <p:cNvSpPr txBox="1"/>
          <p:nvPr/>
        </p:nvSpPr>
        <p:spPr>
          <a:xfrm>
            <a:off x="8884118" y="2293602"/>
            <a:ext cx="1318661" cy="369332"/>
          </a:xfrm>
          <a:prstGeom prst="rect">
            <a:avLst/>
          </a:prstGeom>
          <a:noFill/>
        </p:spPr>
        <p:txBody>
          <a:bodyPr wrap="square" rtlCol="0">
            <a:spAutoFit/>
          </a:bodyPr>
          <a:lstStyle/>
          <a:p>
            <a:pPr algn="ctr"/>
            <a:r>
              <a:rPr lang="en-US" dirty="0">
                <a:latin typeface="+mj-lt"/>
              </a:rPr>
              <a:t>Stage 4</a:t>
            </a:r>
          </a:p>
        </p:txBody>
      </p:sp>
    </p:spTree>
    <p:extLst>
      <p:ext uri="{BB962C8B-B14F-4D97-AF65-F5344CB8AC3E}">
        <p14:creationId xmlns:p14="http://schemas.microsoft.com/office/powerpoint/2010/main" val="2858592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Office Theme">
  <a:themeElements>
    <a:clrScheme name="ECG Stampede">
      <a:dk1>
        <a:sysClr val="windowText" lastClr="000000"/>
      </a:dk1>
      <a:lt1>
        <a:sysClr val="window" lastClr="FFFFFF"/>
      </a:lt1>
      <a:dk2>
        <a:srgbClr val="7F7F7F"/>
      </a:dk2>
      <a:lt2>
        <a:srgbClr val="F2DCB3"/>
      </a:lt2>
      <a:accent1>
        <a:srgbClr val="B3E0F2"/>
      </a:accent1>
      <a:accent2>
        <a:srgbClr val="D8F2BD"/>
      </a:accent2>
      <a:accent3>
        <a:srgbClr val="F2BDBD"/>
      </a:accent3>
      <a:accent4>
        <a:srgbClr val="B3E0F2"/>
      </a:accent4>
      <a:accent5>
        <a:srgbClr val="D8F2BD"/>
      </a:accent5>
      <a:accent6>
        <a:srgbClr val="F2BDBD"/>
      </a:accent6>
      <a:hlink>
        <a:srgbClr val="F2DCB3"/>
      </a:hlink>
      <a:folHlink>
        <a:srgbClr val="F2BDBD"/>
      </a:folHlink>
    </a:clrScheme>
    <a:fontScheme name="ECG Stampede">
      <a:majorFont>
        <a:latin typeface="Nunito Sans"/>
        <a:ea typeface=""/>
        <a:cs typeface=""/>
      </a:majorFont>
      <a:minorFont>
        <a:latin typeface="Ink Fre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ECG Stampede">
  <a:themeElements>
    <a:clrScheme name="ECG Stampede">
      <a:dk1>
        <a:sysClr val="windowText" lastClr="000000"/>
      </a:dk1>
      <a:lt1>
        <a:sysClr val="window" lastClr="FFFFFF"/>
      </a:lt1>
      <a:dk2>
        <a:srgbClr val="7F7F7F"/>
      </a:dk2>
      <a:lt2>
        <a:srgbClr val="F2DCB3"/>
      </a:lt2>
      <a:accent1>
        <a:srgbClr val="B3E0F2"/>
      </a:accent1>
      <a:accent2>
        <a:srgbClr val="D8F2BD"/>
      </a:accent2>
      <a:accent3>
        <a:srgbClr val="F2BDBD"/>
      </a:accent3>
      <a:accent4>
        <a:srgbClr val="B3E0F2"/>
      </a:accent4>
      <a:accent5>
        <a:srgbClr val="D8F2BD"/>
      </a:accent5>
      <a:accent6>
        <a:srgbClr val="F2BDBD"/>
      </a:accent6>
      <a:hlink>
        <a:srgbClr val="F2DCB3"/>
      </a:hlink>
      <a:folHlink>
        <a:srgbClr val="F2BDBD"/>
      </a:folHlink>
    </a:clrScheme>
    <a:fontScheme name="ECG Stampede">
      <a:majorFont>
        <a:latin typeface="Nunito Sans"/>
        <a:ea typeface=""/>
        <a:cs typeface=""/>
      </a:majorFont>
      <a:minorFont>
        <a:latin typeface="Ink Fre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CG Stampede" id="{910F009D-651A-4DE1-8D05-191BEAF5189E}" vid="{6CBE172B-6667-422A-9DAB-43A0E64FECD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e945d878-a160-4bc3-9b68-e662fa61dd21">
      <UserInfo>
        <DisplayName>Fisher, Zoe Renee</DisplayName>
        <AccountId>52</AccountId>
        <AccountType/>
      </UserInfo>
      <UserInfo>
        <DisplayName>Reynolds, Catherine E</DisplayName>
        <AccountId>81</AccountId>
        <AccountType/>
      </UserInfo>
      <UserInfo>
        <DisplayName>Elagandhala, Akshay K</DisplayName>
        <AccountId>79</AccountId>
        <AccountType/>
      </UserInfo>
      <UserInfo>
        <DisplayName>OKeefe Rafaeli, Brandon</DisplayName>
        <AccountId>108</AccountId>
        <AccountType/>
      </UserInfo>
      <UserInfo>
        <DisplayName>Lowery, Curtis L</DisplayName>
        <AccountId>32</AccountId>
        <AccountType/>
      </UserInfo>
      <UserInfo>
        <DisplayName>Barry, Connor J</DisplayName>
        <AccountId>98</AccountId>
        <AccountType/>
      </UserInfo>
    </SharedWithUsers>
    <lcf76f155ced4ddcb4097134ff3c332f xmlns="6a45c15d-b02b-4e02-9705-336a2e721168">
      <Terms xmlns="http://schemas.microsoft.com/office/infopath/2007/PartnerControls"/>
    </lcf76f155ced4ddcb4097134ff3c332f>
    <TaxCatchAll xmlns="e945d878-a160-4bc3-9b68-e662fa61dd21"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A951D99F3FCAE4DADAAB15B482BF1AF" ma:contentTypeVersion="16" ma:contentTypeDescription="Create a new document." ma:contentTypeScope="" ma:versionID="41cf97e3ed2a829c2148a153d4f73d9f">
  <xsd:schema xmlns:xsd="http://www.w3.org/2001/XMLSchema" xmlns:xs="http://www.w3.org/2001/XMLSchema" xmlns:p="http://schemas.microsoft.com/office/2006/metadata/properties" xmlns:ns2="6a45c15d-b02b-4e02-9705-336a2e721168" xmlns:ns3="e945d878-a160-4bc3-9b68-e662fa61dd21" targetNamespace="http://schemas.microsoft.com/office/2006/metadata/properties" ma:root="true" ma:fieldsID="f93d29022ee15504ad2587596dd8d87f" ns2:_="" ns3:_="">
    <xsd:import namespace="6a45c15d-b02b-4e02-9705-336a2e721168"/>
    <xsd:import namespace="e945d878-a160-4bc3-9b68-e662fa61dd21"/>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LengthInSeconds" minOccurs="0"/>
                <xsd:element ref="ns3:SharedWithUsers" minOccurs="0"/>
                <xsd:element ref="ns3:SharedWithDetails"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a45c15d-b02b-4e02-9705-336a2e72116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dd802298-ac7f-4dc9-a73d-133dd7ac0fd3" ma:termSetId="09814cd3-568e-fe90-9814-8d621ff8fb84" ma:anchorId="fba54fb3-c3e1-fe81-a776-ca4b69148c4d" ma:open="true" ma:isKeyword="false">
      <xsd:complexType>
        <xsd:sequence>
          <xsd:element ref="pc:Terms" minOccurs="0" maxOccurs="1"/>
        </xsd:sequence>
      </xsd:complex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945d878-a160-4bc3-9b68-e662fa61dd21"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1ace2da9-601c-4ff3-801a-76c04b9df11d}" ma:internalName="TaxCatchAll" ma:showField="CatchAllData" ma:web="e945d878-a160-4bc3-9b68-e662fa61dd21">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45BF691-0CE1-4268-88F6-5D4BCD60334C}">
  <ds:schemaRefs>
    <ds:schemaRef ds:uri="http://schemas.microsoft.com/sharepoint/v3/contenttype/forms"/>
  </ds:schemaRefs>
</ds:datastoreItem>
</file>

<file path=customXml/itemProps2.xml><?xml version="1.0" encoding="utf-8"?>
<ds:datastoreItem xmlns:ds="http://schemas.openxmlformats.org/officeDocument/2006/customXml" ds:itemID="{21A503DB-2118-487E-BC10-76AF075C65E7}">
  <ds:schemaRefs>
    <ds:schemaRef ds:uri="6a45c15d-b02b-4e02-9705-336a2e721168"/>
    <ds:schemaRef ds:uri="e945d878-a160-4bc3-9b68-e662fa61dd21"/>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F0CD1BF3-EEAB-4798-8AFE-A01D7CCE5B9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a45c15d-b02b-4e02-9705-336a2e721168"/>
    <ds:schemaRef ds:uri="e945d878-a160-4bc3-9b68-e662fa61dd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38</TotalTime>
  <Words>561</Words>
  <Application>Microsoft Office PowerPoint</Application>
  <PresentationFormat>Widescreen</PresentationFormat>
  <Paragraphs>51</Paragraphs>
  <Slides>13</Slides>
  <Notes>6</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13</vt:i4>
      </vt:variant>
    </vt:vector>
  </HeadingPairs>
  <TitlesOfParts>
    <vt:vector size="20" baseType="lpstr">
      <vt:lpstr>Nunito Sans</vt:lpstr>
      <vt:lpstr>Nunito Sans ExtraLight</vt:lpstr>
      <vt:lpstr>Arial</vt:lpstr>
      <vt:lpstr>Ink Free</vt:lpstr>
      <vt:lpstr>Calibri</vt:lpstr>
      <vt:lpstr>1_Office Theme</vt:lpstr>
      <vt:lpstr>ECG Stampede</vt:lpstr>
      <vt:lpstr>Conference 8</vt:lpstr>
      <vt:lpstr>52-year-old male presents with palpitations</vt:lpstr>
      <vt:lpstr>PowerPoint Presentation</vt:lpstr>
      <vt:lpstr>46-year-old male presents with ICD firing</vt:lpstr>
      <vt:lpstr>PowerPoint Presentation</vt:lpstr>
      <vt:lpstr>26-year-old male presents with palpitations</vt:lpstr>
      <vt:lpstr>PowerPoint Presentation</vt:lpstr>
      <vt:lpstr>36-year-old male presents with palpitations</vt:lpstr>
      <vt:lpstr>PowerPoint Presentation</vt:lpstr>
      <vt:lpstr>60-year-old male presents with confusion &amp; chest pain</vt:lpstr>
      <vt:lpstr>PowerPoint Presentation</vt:lpstr>
      <vt:lpstr>STEMI vs Pericarditis Odds Ratios</vt:lpstr>
      <vt:lpstr>ECG Stages of Pericarditis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ECG Conference</dc:title>
  <dc:creator>Ben Cooper</dc:creator>
  <cp:lastModifiedBy>Cooper, Benjamin</cp:lastModifiedBy>
  <cp:revision>4</cp:revision>
  <dcterms:created xsi:type="dcterms:W3CDTF">2017-12-05T04:01:38Z</dcterms:created>
  <dcterms:modified xsi:type="dcterms:W3CDTF">2026-06-22T03:47:18Z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0x0101000A951D99F3FCAE4DADAAB15B482BF1AF</vt:lpwstr>
  </property>
  <property fmtid="{D5CDD505-2E9C-101B-9397-08002B2CF9AE}" pid="3" name="MediaServiceImageTags">
    <vt:lpwstr/>
  </property>
</Properties>
</file>