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Anterior ST-elevation Myocardial Infarction.</a:t>
            </a:r>
          </a:p>
          <a:p/>
          <a:p>
            <a:r>
              <a:t>Anterior ST-elevation Myocardial Infarction, Hyperacute T Waves. Hyperacute T waves, ST-segment elevation, and ST-segment straightening are present across the precordium. Note that the amplitudes of the T waves in V4 and V5 are greater than the QRS complexes. The relative size of the T waves makes them “hyperacute,” an early indicator of coronary occlusion.  This patient had a proximal left anterior descending artery occlusion and received successful percutaneous coronary intervention.</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Right Bundle Branch Block.</a:t>
            </a:r>
          </a:p>
          <a:p/>
          <a:p>
            <a:r>
              <a:t>Right Bundle Branch Block, Atrial Fibrillation. The irregularly irregular rhythm is the result of atrial fibrillation. There is a rate-dependent right bundle branch block that resolves at lower rates (see the post-conversion ECG). At higher rates, diseased fascicles can fail.</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Prolonged QT.</a:t>
            </a:r>
          </a:p>
          <a:p/>
          <a:p>
            <a:r>
              <a:t>Prolonged QT. The prolonged QT interval was likely drug-induced. This patient was on several QT-prolonging medications including amiodarone, metoclopramide, and ondansetron. Measuring the QT can be challenging, and many different methods exist. One simple method is the “half the RR” rule – the QT interval is prolonged if it occupies more than half the R-R interval (Figure 12).</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Second Degree Atrioventricular Block - Mobitz I.</a:t>
            </a:r>
          </a:p>
          <a:p/>
          <a:p>
            <a:r>
              <a:t>Second Degree Atrioventricular Block - Mobitz I, Trifascicular Disease. Second degree atrioventricular block, Mobitz I associated with right bundle branch block and left anterior fascicular block. This represents trifascicular disease, and the patient is at risk for progression to complete heart block. The subsequent ECG demonstrates progression to complete heart block with junctional escape.</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7</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59-year-old male presents with </a:t>
            </a:r>
            <a:r>
              <a:rPr lang="en-US" dirty="0">
                <a:latin typeface="+mn-lt"/>
              </a:rPr>
              <a:t>presents status post arrest</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25</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5-Ant STEMI Hyperacute T-waves-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79-year-old female presents with </a:t>
            </a:r>
            <a:r>
              <a:rPr lang="en-US" dirty="0">
                <a:latin typeface="+mn-lt"/>
              </a:rPr>
              <a:t>syncope</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26</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26-Rate-dep RBBB_1-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67-year-old female presents with </a:t>
            </a:r>
            <a:r>
              <a:rPr lang="en-US" dirty="0">
                <a:latin typeface="+mn-lt"/>
              </a:rPr>
              <a:t>syncope</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27</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27-LongQT-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89-year-old male presents with </a:t>
            </a:r>
            <a:r>
              <a:rPr lang="en-US" dirty="0">
                <a:latin typeface="+mn-lt"/>
              </a:rPr>
              <a:t>dyspnea</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28</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28-2nd Deg Type I Trifascicular Dz-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XX-year-old sex presents with </a:t>
            </a:r>
            <a:r>
              <a:rPr lang="en-US" dirty="0">
                <a:latin typeface="+mn-lt"/>
              </a:rPr>
              <a:t>complaint</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Case #</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266EB8C-1A0A-E32A-CF33-3EA7B309303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XX-year-old sex presents with </a:t>
            </a:r>
            <a:r>
              <a:rPr lang="en-US" dirty="0">
                <a:latin typeface="+mn-lt"/>
              </a:rPr>
              <a:t>complaint</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Case #</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13032B3-A0EF-3C1F-1D23-28102583C57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