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4"/>
    <p:sldMasterId id="2147483684" r:id="rId5"/>
  </p:sldMasterIdLst>
  <p:notesMasterIdLst>
    <p:notesMasterId r:id="rId19"/>
  </p:notesMasterIdLst>
  <p:sldIdLst>
    <p:sldId id="256" r:id="rId6"/>
    <p:sldId id="344" r:id="rId7"/>
    <p:sldId id="257" r:id="rId8"/>
    <p:sldId id="2387" r:id="rId9"/>
    <p:sldId id="2378" r:id="rId10"/>
    <p:sldId id="2388" r:id="rId11"/>
    <p:sldId id="2380" r:id="rId12"/>
    <p:sldId id="2389" r:id="rId13"/>
    <p:sldId id="2382" r:id="rId14"/>
  </p:sldIdLst>
  <p:sldSz cx="12192000" cy="6858000"/>
  <p:notesSz cx="6858000" cy="9144000"/>
  <p:embeddedFontLst>
    <p:embeddedFont>
      <p:font typeface="Ink Free" panose="03080402000500000000" pitchFamily="66" charset="0"/>
      <p:regular r:id="rId20"/>
    </p:embeddedFont>
    <p:embeddedFont>
      <p:font typeface="Nunito Sans" pitchFamily="2" charset="0"/>
      <p:regular r:id="rId21"/>
      <p:bold r:id="rId22"/>
      <p:italic r:id="rId23"/>
      <p:boldItalic r:id="rId24"/>
    </p:embeddedFont>
    <p:embeddedFont>
      <p:font typeface="Nunito Sans ExtraLight" pitchFamily="2" charset="0"/>
      <p:regular r:id="rId25"/>
      <p: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6361"/>
    <a:srgbClr val="E6E6E6"/>
    <a:srgbClr val="373635"/>
    <a:srgbClr val="2A2A2B"/>
    <a:srgbClr val="8C0E12"/>
    <a:srgbClr val="5279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3D84A6-9C4C-4680-9C4E-88F4A25E7658}" v="46" dt="2026-06-22T03:12:12.1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082" autoAdjust="0"/>
  </p:normalViewPr>
  <p:slideViewPr>
    <p:cSldViewPr snapToGrid="0">
      <p:cViewPr varScale="1">
        <p:scale>
          <a:sx n="87" d="100"/>
          <a:sy n="87" d="100"/>
        </p:scale>
        <p:origin x="139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notesMaster" Target="notesMasters/notesMaster1.xml"/><Relationship Id="rId20" Type="http://schemas.openxmlformats.org/officeDocument/2006/relationships/font" Target="fonts/font1.fntdata"/><Relationship Id="rId21" Type="http://schemas.openxmlformats.org/officeDocument/2006/relationships/font" Target="fonts/font2.fntdata"/><Relationship Id="rId22" Type="http://schemas.openxmlformats.org/officeDocument/2006/relationships/font" Target="fonts/font3.fntdata"/><Relationship Id="rId23" Type="http://schemas.openxmlformats.org/officeDocument/2006/relationships/font" Target="fonts/font4.fntdata"/><Relationship Id="rId24" Type="http://schemas.openxmlformats.org/officeDocument/2006/relationships/font" Target="fonts/font5.fntdata"/><Relationship Id="rId25" Type="http://schemas.openxmlformats.org/officeDocument/2006/relationships/font" Target="fonts/font6.fntdata"/><Relationship Id="rId26" Type="http://schemas.openxmlformats.org/officeDocument/2006/relationships/font" Target="fonts/font7.fntdata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31" Type="http://schemas.microsoft.com/office/2016/11/relationships/changesInfo" Target="changesInfos/changesInfo1.xml"/><Relationship Id="rId3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oper, Benjamin" userId="4e6d6a2f-2bf5-4843-afef-c899fee87a24" providerId="ADAL" clId="{26925317-AAFA-4459-AA7A-3EDE50AEFE08}"/>
    <pc:docChg chg="custSel addSld delSld modSld">
      <pc:chgData name="Cooper, Benjamin" userId="4e6d6a2f-2bf5-4843-afef-c899fee87a24" providerId="ADAL" clId="{26925317-AAFA-4459-AA7A-3EDE50AEFE08}" dt="2026-06-22T03:12:13.948" v="69" actId="47"/>
      <pc:docMkLst>
        <pc:docMk/>
      </pc:docMkLst>
      <pc:sldChg chg="modSp mod">
        <pc:chgData name="Cooper, Benjamin" userId="4e6d6a2f-2bf5-4843-afef-c899fee87a24" providerId="ADAL" clId="{26925317-AAFA-4459-AA7A-3EDE50AEFE08}" dt="2026-06-21T23:53:20.544" v="1" actId="20577"/>
        <pc:sldMkLst>
          <pc:docMk/>
          <pc:sldMk cId="704517557" sldId="256"/>
        </pc:sldMkLst>
        <pc:spChg chg="mod">
          <ac:chgData name="Cooper, Benjamin" userId="4e6d6a2f-2bf5-4843-afef-c899fee87a24" providerId="ADAL" clId="{26925317-AAFA-4459-AA7A-3EDE50AEFE08}" dt="2026-06-21T23:53:20.544" v="1" actId="20577"/>
          <ac:spMkLst>
            <pc:docMk/>
            <pc:sldMk cId="704517557" sldId="256"/>
            <ac:spMk id="2" creationId="{31317864-DBB3-4199-8C8E-D43932D38DA0}"/>
          </ac:spMkLst>
        </pc:spChg>
      </pc:sldChg>
      <pc:sldChg chg="modNotesTx">
        <pc:chgData name="Cooper, Benjamin" userId="4e6d6a2f-2bf5-4843-afef-c899fee87a24" providerId="ADAL" clId="{26925317-AAFA-4459-AA7A-3EDE50AEFE08}" dt="2026-06-21T23:54:01.105" v="21" actId="20577"/>
        <pc:sldMkLst>
          <pc:docMk/>
          <pc:sldMk cId="490656777" sldId="257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311385089" sldId="276"/>
        </pc:sldMkLst>
      </pc:sldChg>
      <pc:sldChg chg="del">
        <pc:chgData name="Cooper, Benjamin" userId="4e6d6a2f-2bf5-4843-afef-c899fee87a24" providerId="ADAL" clId="{26925317-AAFA-4459-AA7A-3EDE50AEFE08}" dt="2026-06-21T23:54:04.526" v="24" actId="47"/>
        <pc:sldMkLst>
          <pc:docMk/>
          <pc:sldMk cId="2234265494" sldId="297"/>
        </pc:sldMkLst>
      </pc:sldChg>
      <pc:sldChg chg="modSp mod">
        <pc:chgData name="Cooper, Benjamin" userId="4e6d6a2f-2bf5-4843-afef-c899fee87a24" providerId="ADAL" clId="{26925317-AAFA-4459-AA7A-3EDE50AEFE08}" dt="2026-06-22T03:11:46.053" v="59" actId="20577"/>
        <pc:sldMkLst>
          <pc:docMk/>
          <pc:sldMk cId="3424264834" sldId="344"/>
        </pc:sldMkLst>
        <pc:spChg chg="mod">
          <ac:chgData name="Cooper, Benjamin" userId="4e6d6a2f-2bf5-4843-afef-c899fee87a24" providerId="ADAL" clId="{26925317-AAFA-4459-AA7A-3EDE50AEFE08}" dt="2026-06-22T03:11:46.053" v="59" actId="20577"/>
          <ac:spMkLst>
            <pc:docMk/>
            <pc:sldMk cId="3424264834" sldId="344"/>
            <ac:spMk id="2" creationId="{BD33F013-86A1-A17B-5E52-CF0F5F76ABB7}"/>
          </ac:spMkLst>
        </pc:spChg>
        <pc:spChg chg="mod">
          <ac:chgData name="Cooper, Benjamin" userId="4e6d6a2f-2bf5-4843-afef-c899fee87a24" providerId="ADAL" clId="{26925317-AAFA-4459-AA7A-3EDE50AEFE08}" dt="2026-06-21T23:53:30.429" v="8" actId="14100"/>
          <ac:spMkLst>
            <pc:docMk/>
            <pc:sldMk cId="3424264834" sldId="344"/>
            <ac:spMk id="3" creationId="{03FF28D4-B567-8573-AAD1-2CD74EACFFBA}"/>
          </ac:spMkLst>
        </pc:spChg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38958789" sldId="374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443096978" sldId="375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4081049514" sldId="376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418448897" sldId="377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99439260" sldId="378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831723110" sldId="379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140823246" sldId="380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705229001" sldId="381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517060379" sldId="382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21496410" sldId="383"/>
        </pc:sldMkLst>
      </pc:sldChg>
      <pc:sldChg chg="del">
        <pc:chgData name="Cooper, Benjamin" userId="4e6d6a2f-2bf5-4843-afef-c899fee87a24" providerId="ADAL" clId="{26925317-AAFA-4459-AA7A-3EDE50AEFE08}" dt="2026-06-21T23:54:03.019" v="22" actId="47"/>
        <pc:sldMkLst>
          <pc:docMk/>
          <pc:sldMk cId="2184221663" sldId="414"/>
        </pc:sldMkLst>
      </pc:sldChg>
      <pc:sldChg chg="del">
        <pc:chgData name="Cooper, Benjamin" userId="4e6d6a2f-2bf5-4843-afef-c899fee87a24" providerId="ADAL" clId="{26925317-AAFA-4459-AA7A-3EDE50AEFE08}" dt="2026-06-21T23:54:03.768" v="23" actId="47"/>
        <pc:sldMkLst>
          <pc:docMk/>
          <pc:sldMk cId="1424628400" sldId="427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60916946" sldId="431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26479679" sldId="471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3540434176" sldId="499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679569250" sldId="501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827995954" sldId="2344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3008330163" sldId="2366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597372976" sldId="2375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475592542" sldId="2376"/>
        </pc:sldMkLst>
      </pc:sldChg>
      <pc:sldChg chg="add del">
        <pc:chgData name="Cooper, Benjamin" userId="4e6d6a2f-2bf5-4843-afef-c899fee87a24" providerId="ADAL" clId="{26925317-AAFA-4459-AA7A-3EDE50AEFE08}" dt="2026-06-22T03:11:51.124" v="61" actId="47"/>
        <pc:sldMkLst>
          <pc:docMk/>
          <pc:sldMk cId="4208855152" sldId="2377"/>
        </pc:sldMkLst>
      </pc:sldChg>
      <pc:sldChg chg="add">
        <pc:chgData name="Cooper, Benjamin" userId="4e6d6a2f-2bf5-4843-afef-c899fee87a24" providerId="ADAL" clId="{26925317-AAFA-4459-AA7A-3EDE50AEFE08}" dt="2026-06-21T23:54:10.885" v="25"/>
        <pc:sldMkLst>
          <pc:docMk/>
          <pc:sldMk cId="4027296647" sldId="2378"/>
        </pc:sldMkLst>
      </pc:sldChg>
      <pc:sldChg chg="add del">
        <pc:chgData name="Cooper, Benjamin" userId="4e6d6a2f-2bf5-4843-afef-c899fee87a24" providerId="ADAL" clId="{26925317-AAFA-4459-AA7A-3EDE50AEFE08}" dt="2026-06-22T03:11:58.944" v="63" actId="47"/>
        <pc:sldMkLst>
          <pc:docMk/>
          <pc:sldMk cId="3371003986" sldId="2379"/>
        </pc:sldMkLst>
      </pc:sldChg>
      <pc:sldChg chg="add">
        <pc:chgData name="Cooper, Benjamin" userId="4e6d6a2f-2bf5-4843-afef-c899fee87a24" providerId="ADAL" clId="{26925317-AAFA-4459-AA7A-3EDE50AEFE08}" dt="2026-06-21T23:54:26.669" v="27"/>
        <pc:sldMkLst>
          <pc:docMk/>
          <pc:sldMk cId="3397723222" sldId="2380"/>
        </pc:sldMkLst>
      </pc:sldChg>
      <pc:sldChg chg="add del">
        <pc:chgData name="Cooper, Benjamin" userId="4e6d6a2f-2bf5-4843-afef-c899fee87a24" providerId="ADAL" clId="{26925317-AAFA-4459-AA7A-3EDE50AEFE08}" dt="2026-06-22T03:12:05.280" v="65" actId="47"/>
        <pc:sldMkLst>
          <pc:docMk/>
          <pc:sldMk cId="1243026808" sldId="2381"/>
        </pc:sldMkLst>
      </pc:sldChg>
      <pc:sldChg chg="add">
        <pc:chgData name="Cooper, Benjamin" userId="4e6d6a2f-2bf5-4843-afef-c899fee87a24" providerId="ADAL" clId="{26925317-AAFA-4459-AA7A-3EDE50AEFE08}" dt="2026-06-21T23:54:28.179" v="28"/>
        <pc:sldMkLst>
          <pc:docMk/>
          <pc:sldMk cId="1304331997" sldId="2382"/>
        </pc:sldMkLst>
      </pc:sldChg>
      <pc:sldChg chg="add del">
        <pc:chgData name="Cooper, Benjamin" userId="4e6d6a2f-2bf5-4843-afef-c899fee87a24" providerId="ADAL" clId="{26925317-AAFA-4459-AA7A-3EDE50AEFE08}" dt="2026-06-22T03:12:09.790" v="67" actId="47"/>
        <pc:sldMkLst>
          <pc:docMk/>
          <pc:sldMk cId="2334420515" sldId="2383"/>
        </pc:sldMkLst>
      </pc:sldChg>
      <pc:sldChg chg="add">
        <pc:chgData name="Cooper, Benjamin" userId="4e6d6a2f-2bf5-4843-afef-c899fee87a24" providerId="ADAL" clId="{26925317-AAFA-4459-AA7A-3EDE50AEFE08}" dt="2026-06-21T23:54:29.277" v="29"/>
        <pc:sldMkLst>
          <pc:docMk/>
          <pc:sldMk cId="3550727095" sldId="2384"/>
        </pc:sldMkLst>
      </pc:sldChg>
      <pc:sldChg chg="add del">
        <pc:chgData name="Cooper, Benjamin" userId="4e6d6a2f-2bf5-4843-afef-c899fee87a24" providerId="ADAL" clId="{26925317-AAFA-4459-AA7A-3EDE50AEFE08}" dt="2026-06-22T03:12:13.948" v="69" actId="47"/>
        <pc:sldMkLst>
          <pc:docMk/>
          <pc:sldMk cId="3311233901" sldId="2385"/>
        </pc:sldMkLst>
      </pc:sldChg>
      <pc:sldChg chg="add">
        <pc:chgData name="Cooper, Benjamin" userId="4e6d6a2f-2bf5-4843-afef-c899fee87a24" providerId="ADAL" clId="{26925317-AAFA-4459-AA7A-3EDE50AEFE08}" dt="2026-06-21T23:54:36.841" v="30"/>
        <pc:sldMkLst>
          <pc:docMk/>
          <pc:sldMk cId="1200988275" sldId="2386"/>
        </pc:sldMkLst>
      </pc:sldChg>
      <pc:sldChg chg="add">
        <pc:chgData name="Cooper, Benjamin" userId="4e6d6a2f-2bf5-4843-afef-c899fee87a24" providerId="ADAL" clId="{26925317-AAFA-4459-AA7A-3EDE50AEFE08}" dt="2026-06-22T03:11:49.761" v="60"/>
        <pc:sldMkLst>
          <pc:docMk/>
          <pc:sldMk cId="1350577077" sldId="2387"/>
        </pc:sldMkLst>
      </pc:sldChg>
      <pc:sldChg chg="add">
        <pc:chgData name="Cooper, Benjamin" userId="4e6d6a2f-2bf5-4843-afef-c899fee87a24" providerId="ADAL" clId="{26925317-AAFA-4459-AA7A-3EDE50AEFE08}" dt="2026-06-22T03:11:56.089" v="62"/>
        <pc:sldMkLst>
          <pc:docMk/>
          <pc:sldMk cId="3098118195" sldId="2388"/>
        </pc:sldMkLst>
      </pc:sldChg>
      <pc:sldChg chg="add">
        <pc:chgData name="Cooper, Benjamin" userId="4e6d6a2f-2bf5-4843-afef-c899fee87a24" providerId="ADAL" clId="{26925317-AAFA-4459-AA7A-3EDE50AEFE08}" dt="2026-06-22T03:12:00.527" v="64"/>
        <pc:sldMkLst>
          <pc:docMk/>
          <pc:sldMk cId="1343239" sldId="2389"/>
        </pc:sldMkLst>
      </pc:sldChg>
      <pc:sldChg chg="add">
        <pc:chgData name="Cooper, Benjamin" userId="4e6d6a2f-2bf5-4843-afef-c899fee87a24" providerId="ADAL" clId="{26925317-AAFA-4459-AA7A-3EDE50AEFE08}" dt="2026-06-22T03:12:06.961" v="66"/>
        <pc:sldMkLst>
          <pc:docMk/>
          <pc:sldMk cId="1044079374" sldId="2390"/>
        </pc:sldMkLst>
      </pc:sldChg>
      <pc:sldChg chg="add">
        <pc:chgData name="Cooper, Benjamin" userId="4e6d6a2f-2bf5-4843-afef-c899fee87a24" providerId="ADAL" clId="{26925317-AAFA-4459-AA7A-3EDE50AEFE08}" dt="2026-06-22T03:12:12.123" v="68"/>
        <pc:sldMkLst>
          <pc:docMk/>
          <pc:sldMk cId="915487301" sldId="2391"/>
        </pc:sldMkLst>
      </pc:sldChg>
    </pc:docChg>
  </pc:docChgLst>
</pc:chgInfo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3023C9-BAA3-41EA-AE30-D6F4A0E435B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FC372D-4ED0-4349-A599-5935843CE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721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009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Hypokalemia.</a:t>
            </a:r>
          </a:p>
          <a:p/>
          <a:p>
            <a:r>
              <a:t>Hypokalemia, Prolonged QT. Hypokalemia prolongs the QT interval by way of delaying repolarization, creating a broad-based T wave, U waves, and T-U fusions (Figure 6). This patient’s potassium was 1.9 mEq/L. The repolarization changes resolved after potassium repletion.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040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A69D1-AF02-C09F-1F8F-BFC97C7AD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F504A9-0EAA-88FC-E9E2-BB13309696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372D08-FEA5-56A2-A3E3-A591CB1150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Third Degree Atrioventricular Block with Ventricular Escape.</a:t>
            </a:r>
          </a:p>
          <a:p/>
          <a:p>
            <a:r>
              <a:t>Third Degree Atrioventricular Block with Ventricular Escape. There is atrioventricular dissociation with QRS complexes occurring at regular intervals. The wide, and slow (&lt;40 bpm) QRS complexes suggest a ventricular escape rhythm.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0905CB-4EE1-ED6D-C7B0-6EFC3DF7B3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372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1E874-0C21-8D80-7EA2-2ECDED8A3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5D257E-BC74-9523-74BF-76EC83FF8C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FCF642-E024-13F1-7A25-9F77B68BDC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Hyperacute T Waves.</a:t>
            </a:r>
          </a:p>
          <a:p/>
          <a:p>
            <a:r>
              <a:t>Hyperacute T Waves, ST-elevation Myocardial Infarction. Large amplitude T waves in the anterior precordium approach the size of the QRS complexes, making them “hyperacute.” Some authors have proposed identifying hyperacute T waves using proportional T-wave “bulk,” defined by the increased area under the curve (AUC) of the T-wave relative to the QRS amplitude – meaning, when the area under the T wave is relatively large compared to the QRS complex, hyperacute T waves are likely. Hyperacute T waves, even in the absence of ST-segment elevation, can be a subtle sign of vessel occlusion and an indication for emergent reperfusion. Additional features of myocardial infarction include (reciprocal) ST-segment depressions in the inferolateral leads. Left heart catheterization revealed an acute left anterior descending artery occlusion.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FA1E55-C4CD-1AA1-F563-3AE6160B4A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1726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06FA9-00F8-7C5A-4436-B483E55B1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8CCA68-96DF-688C-4A5D-BCD5C56532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97CC02-CA2E-4A73-2DD8-116231CD6C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Orthodromic Atrioventricular Tachycardia.</a:t>
            </a:r>
          </a:p>
          <a:p/>
          <a:p>
            <a:r>
              <a:t>Orthodromic Atrioventricular Tachycardia. This regular, narrow complex tachycardia looks like any other supraventricular tachycardia; however, the post-conversion ECG clearly shows evidence of ventricular pre-excitation including a short PR interval, a slurred QRS upstroke (i.e., delta wave), and a slightly widened QRS complex (Figure 7).</a:t>
            </a:r>
          </a:p>
          <a:p/>
          <a:p>
            <a:r>
              <a:t>The presence of ventricular pre-excitation suggests this rhythm was orthodromic conduction (Figure 8), a fact later confirmed via an electrophysiology study.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93CEAA-C0EF-B635-1C16-7B3CFE645E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9213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21F10-96A5-BD1F-4F9D-46233D266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BD91A4-0B5D-D2B7-F305-0A1594AF7B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C0D28C-B547-CD1F-776D-41A9AC9156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DB58BD-BCC8-FF00-1935-AD93033D18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4593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64AC-5E71-21CC-4883-D876A5323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18096E-A3DF-D5A8-E8BA-09A57F4E0F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83339C-CCC3-F3A6-96CC-9BACCAD887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957D18-E637-C369-EB98-69B2DE7411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78950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CBA8B-D54D-4BDE-AA27-5C0323FB0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975B93-CF04-46A5-8945-EC3A4B5784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Nunito Sans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9152F-7ED2-4542-9D80-C00816263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DFE5A-A218-4346-A133-27DC6D9F4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C8F6FF-BCF4-42E5-8897-3024D4400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511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F7B2-1D9C-4480-A73F-59AE3D3A3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06DEF-628D-4C06-A523-989F9AB8D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Nunito Sans" panose="00000500000000000000" pitchFamily="2" charset="0"/>
              </a:defRPr>
            </a:lvl1pPr>
            <a:lvl2pPr>
              <a:defRPr>
                <a:latin typeface="Nunito Sans" panose="00000500000000000000" pitchFamily="2" charset="0"/>
              </a:defRPr>
            </a:lvl2pPr>
            <a:lvl3pPr>
              <a:defRPr>
                <a:latin typeface="Nunito Sans" panose="00000500000000000000" pitchFamily="2" charset="0"/>
              </a:defRPr>
            </a:lvl3pPr>
            <a:lvl4pPr>
              <a:defRPr>
                <a:latin typeface="Nunito Sans" panose="00000500000000000000" pitchFamily="2" charset="0"/>
              </a:defRPr>
            </a:lvl4pPr>
            <a:lvl5pPr>
              <a:defRPr>
                <a:latin typeface="Nunito Sans" panose="00000500000000000000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F4B5E-F757-49AE-9C0F-F87D5CBBD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8B0E2-642F-4737-9B95-2F72D3D0C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0BCF6-F6FB-4483-9F77-0F05A780F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106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E4A53-E324-425D-B3D8-10BAB2E84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086EF7-7136-45F8-94E1-F056C2319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563602-B833-4BBC-A469-0CAE34076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CED8F-4809-47DB-B624-E7E2C9814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742EC-7663-4385-89EC-364381F92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20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521F-D648-431C-890F-B283745B2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C8992-021B-4E52-9D0E-0DEC47E16A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C29FF6-84BA-410F-9021-6D142E4F0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3301B6-A373-4D99-B897-6FC450F1F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45CDFD-9DE0-40D5-BE9E-8E09515E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EF4246-52A9-4427-A0E3-D63245827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977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76290-DCAF-4251-BAF4-6FEC2853A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97D0A-EBE6-47A3-9F75-9F8093F62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26762D-8CDB-441A-B8CE-BC7C58E9BC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E81AF8-AC04-4387-82E5-124B7201C7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C86F2B-8304-4C76-AE20-1233B4F38E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D3760E-C3D1-450D-9989-51B39513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7E1496-9778-4C47-96BC-01FC3B10B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C4FC5D-2C9B-4BB7-91C9-B147E0BBB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521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3503E-0234-43AA-B6DF-E1F32D650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D66FDF-2BB2-40F8-98FD-70294A84F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BEE06C-0EF2-4FCC-96E3-478B9151C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E55165-CE9B-435B-BC4B-4B90AD62A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995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2200EF-DAE7-4291-AFA9-DE621E4D7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FAB29A-6DFB-4114-9472-FA0C8553B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39D5B1-6A9D-462D-B03E-884D8F45D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047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B3FB-2697-4715-A936-491530AAE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BC3C7-0FD5-4991-A1DA-FAD348495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019896-A972-4882-9EA6-39A35ADFA3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84087-2778-4EF3-B325-CF1E7E7C9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BBA96D-1C7A-4239-B6CE-A29108B61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97168B-50B6-4365-9739-EADB19D9D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746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EDF39-FFA1-4195-97C2-AA869683D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4439D6-F0ED-49DD-99BC-91926D5142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F608F-B1A9-4F01-BE1B-9A252B46D2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FF1218-E997-48DE-81E4-87B7414BE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345B3-748C-4FE6-A224-3577F1AE5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DF165D-BC50-4FDF-B30F-D66CE4A00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624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1BE53-4B48-4DFC-BD3D-C1FCF98F4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BEF7D7-1059-4E71-A849-E7FBAFD84A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F88815-CC2D-426D-81AB-821B6636A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88806-385A-4068-A342-3281C9A34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C3B0B-DD5E-46AE-ADED-7C7F8439F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465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61E8A6-3E54-4B9E-926D-226392F6D6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E16035-71BA-4370-ABF9-47F0C0CF1D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99995-A2AB-4CAF-A45E-D4300683C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133CE-E9DA-4598-8C55-CC227885C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8CFDF-6557-4542-AB23-DD4A08403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690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CBA8B-D54D-4BDE-AA27-5C0323FB0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975B93-CF04-46A5-8945-EC3A4B5784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Nunito Sans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9152F-7ED2-4542-9D80-C00816263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DFE5A-A218-4346-A133-27DC6D9F4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C8F6FF-BCF4-42E5-8897-3024D4400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383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F7B2-1D9C-4480-A73F-59AE3D3A3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06DEF-628D-4C06-A523-989F9AB8D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Nunito Sans" panose="00000500000000000000" pitchFamily="2" charset="0"/>
              </a:defRPr>
            </a:lvl1pPr>
            <a:lvl2pPr>
              <a:defRPr>
                <a:latin typeface="Nunito Sans" panose="00000500000000000000" pitchFamily="2" charset="0"/>
              </a:defRPr>
            </a:lvl2pPr>
            <a:lvl3pPr>
              <a:defRPr>
                <a:latin typeface="Nunito Sans" panose="00000500000000000000" pitchFamily="2" charset="0"/>
              </a:defRPr>
            </a:lvl3pPr>
            <a:lvl4pPr>
              <a:defRPr>
                <a:latin typeface="Nunito Sans" panose="00000500000000000000" pitchFamily="2" charset="0"/>
              </a:defRPr>
            </a:lvl4pPr>
            <a:lvl5pPr>
              <a:defRPr>
                <a:latin typeface="Nunito Sa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F4B5E-F757-49AE-9C0F-F87D5CBBD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8B0E2-642F-4737-9B95-2F72D3D0C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0BCF6-F6FB-4483-9F77-0F05A780F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8748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E4A53-E324-425D-B3D8-10BAB2E84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086EF7-7136-45F8-94E1-F056C2319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563602-B833-4BBC-A469-0CAE34076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CED8F-4809-47DB-B624-E7E2C9814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742EC-7663-4385-89EC-364381F92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6543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521F-D648-431C-890F-B283745B2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C8992-021B-4E52-9D0E-0DEC47E16A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C29FF6-84BA-410F-9021-6D142E4F0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3301B6-A373-4D99-B897-6FC450F1F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45CDFD-9DE0-40D5-BE9E-8E09515E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EF4246-52A9-4427-A0E3-D63245827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0963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76290-DCAF-4251-BAF4-6FEC2853A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97D0A-EBE6-47A3-9F75-9F8093F62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26762D-8CDB-441A-B8CE-BC7C58E9BC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E81AF8-AC04-4387-82E5-124B7201C7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C86F2B-8304-4C76-AE20-1233B4F38E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D3760E-C3D1-450D-9989-51B39513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7E1496-9778-4C47-96BC-01FC3B10B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C4FC5D-2C9B-4BB7-91C9-B147E0BBB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4138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3503E-0234-43AA-B6DF-E1F32D650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D66FDF-2BB2-40F8-98FD-70294A84F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BEE06C-0EF2-4FCC-96E3-478B9151C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E55165-CE9B-435B-BC4B-4B90AD62A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276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2200EF-DAE7-4291-AFA9-DE621E4D7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FAB29A-6DFB-4114-9472-FA0C8553B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39D5B1-6A9D-462D-B03E-884D8F45D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1165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B3FB-2697-4715-A936-491530AAE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BC3C7-0FD5-4991-A1DA-FAD348495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019896-A972-4882-9EA6-39A35ADFA3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84087-2778-4EF3-B325-CF1E7E7C9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BBA96D-1C7A-4239-B6CE-A29108B61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97168B-50B6-4365-9739-EADB19D9D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1375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EDF39-FFA1-4195-97C2-AA869683D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4439D6-F0ED-49DD-99BC-91926D5142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F608F-B1A9-4F01-BE1B-9A252B46D2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FF1218-E997-48DE-81E4-87B7414BE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345B3-748C-4FE6-A224-3577F1AE5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DF165D-BC50-4FDF-B30F-D66CE4A00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6245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1BE53-4B48-4DFC-BD3D-C1FCF98F4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BEF7D7-1059-4E71-A849-E7FBAFD84A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F88815-CC2D-426D-81AB-821B6636A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88806-385A-4068-A342-3281C9A34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C3B0B-DD5E-46AE-ADED-7C7F8439F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3568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61E8A6-3E54-4B9E-926D-226392F6D6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E16035-71BA-4370-ABF9-47F0C0CF1D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99995-A2AB-4CAF-A45E-D4300683C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133CE-E9DA-4598-8C55-CC227885C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8CFDF-6557-4542-AB23-DD4A08403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963700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BBC04D-F43D-4F5D-9051-4E4E2D807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5A8718-D719-4D84-8698-3F68D4E1F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96349-74D6-4CC5-83B6-1E7A49966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B34AD-226C-4DC5-84CB-DBD84CFB7A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37929-5F4C-43DB-A365-C813AECAF1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4593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BBC04D-F43D-4F5D-9051-4E4E2D807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5A8718-D719-4D84-8698-3F68D4E1F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96349-74D6-4CC5-83B6-1E7A49966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B34AD-226C-4DC5-84CB-DBD84CFB7A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37929-5F4C-43DB-A365-C813AECAF1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5466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image" Target="../media/image4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Relationship Id="rId4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Relationship Id="rId4" Type="http://schemas.openxmlformats.org/officeDocument/2006/relationships/image" Target="../media/image6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Relationship Id="rId4" Type="http://schemas.openxmlformats.org/officeDocument/2006/relationships/image" Target="../media/image7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17864-DBB3-4199-8C8E-D43932D38D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87092" y="3994454"/>
            <a:ext cx="5496213" cy="860187"/>
          </a:xfrm>
        </p:spPr>
        <p:txBody>
          <a:bodyPr>
            <a:noAutofit/>
          </a:bodyPr>
          <a:lstStyle/>
          <a:p>
            <a:pPr algn="r"/>
            <a:r>
              <a:rPr lang="en-US" sz="5400" dirty="0">
                <a:solidFill>
                  <a:schemeClr val="bg2"/>
                </a:solidFill>
                <a:latin typeface="+mj-lt"/>
                <a:cs typeface="Segoe UI Light" panose="020B0502040204020203" pitchFamily="34" charset="0"/>
              </a:rPr>
              <a:t>Conference 4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13AA083-3BD2-466E-8890-ADD3BF776501}"/>
              </a:ext>
            </a:extLst>
          </p:cNvPr>
          <p:cNvGrpSpPr/>
          <p:nvPr/>
        </p:nvGrpSpPr>
        <p:grpSpPr>
          <a:xfrm>
            <a:off x="641527" y="2564413"/>
            <a:ext cx="10908946" cy="1729174"/>
            <a:chOff x="784475" y="2703629"/>
            <a:chExt cx="10908946" cy="1729174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3B38B0F-9EAA-480D-9DFD-408045811F77}"/>
                </a:ext>
              </a:extLst>
            </p:cNvPr>
            <p:cNvSpPr txBox="1"/>
            <p:nvPr/>
          </p:nvSpPr>
          <p:spPr>
            <a:xfrm>
              <a:off x="784475" y="2786198"/>
              <a:ext cx="10908946" cy="1646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>
                  <a:latin typeface="Nunito Sans ExtraLight" panose="00000300000000000000" pitchFamily="2" charset="0"/>
                </a:rPr>
                <a:t>ECG     STAMPEDE</a:t>
              </a:r>
            </a:p>
          </p:txBody>
        </p:sp>
        <p:pic>
          <p:nvPicPr>
            <p:cNvPr id="5" name="Picture 4" descr="A close up of a logo&#10;&#10;Description generated with very high confidence">
              <a:extLst>
                <a:ext uri="{FF2B5EF4-FFF2-40B4-BE49-F238E27FC236}">
                  <a16:creationId xmlns:a16="http://schemas.microsoft.com/office/drawing/2014/main" id="{E1E4678B-992C-4197-B8E4-A1AB5C450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1412" y="2703629"/>
              <a:ext cx="1568723" cy="14280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04517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3F013-86A1-A17B-5E52-CF0F5F76AB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31-year-old male presents with </a:t>
            </a:r>
            <a:r>
              <a:rPr lang="en-US" dirty="0">
                <a:latin typeface="+mn-lt"/>
              </a:rPr>
              <a:t>weakness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FF28D4-B567-8573-AAD1-2CD74EACFFBA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13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9C6D518-ED36-801E-9154-FC123672385A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4264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Hypokalemia-watermark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5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2C361-D118-8EBC-E6F1-DCC87B9DE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0E571-1C7D-32F4-9502-E82834A1AD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81-year-old female presents with </a:t>
            </a:r>
            <a:r>
              <a:rPr lang="en-US" dirty="0">
                <a:latin typeface="+mn-lt"/>
              </a:rPr>
              <a:t>dizziness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C6B6E3-78B0-7ED1-83CD-04A5479CD67E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14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2A31E39-126B-5262-2A08-28FB9BF0170C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057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98F96-CBA5-A692-AF33-EFF5CE2F2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Intermittent CHB-watermark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29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6D108-D1CB-3031-1388-6F149033A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C1126-B66C-F520-FB76-01615209B3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50-year-old male presents with </a:t>
            </a:r>
            <a:r>
              <a:rPr lang="en-US" dirty="0">
                <a:latin typeface="+mn-lt"/>
              </a:rPr>
              <a:t>chest pain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EDCC3D-6E81-D959-9AAF-0204556B282D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15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8987F7C-06DB-197D-386B-1EA23D0F5A12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811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B83DD-C8F2-5F51-3816-FD172D57E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HyperacuteT-watermark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72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E618D-E06F-82F3-F8BD-C4E24A074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9840C-49F4-3244-EE7C-24D07C1185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40-year-old female presents with </a:t>
            </a:r>
            <a:r>
              <a:rPr lang="en-US" dirty="0">
                <a:latin typeface="+mn-lt"/>
              </a:rPr>
              <a:t>palpitations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C7F4CB-0233-E638-A311-A8968C23DC10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16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CE2D93F-FDE2-8432-65D0-FE776BD4F44A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3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A4FEC-2243-386A-EB8C-034342A41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ORT-watermark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33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4BD2B-129B-BCA6-727B-7339BBAD0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0BB7D-2727-ECAA-91A2-4BDBFEB91A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XX-year-old sex presents with </a:t>
            </a:r>
            <a:r>
              <a:rPr lang="en-US" dirty="0">
                <a:latin typeface="+mn-lt"/>
              </a:rPr>
              <a:t>complaint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6B56B6-8CF4-7D1E-A5E6-3BBBD7878B0F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Case #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832BC45-34FF-3F90-057D-851A904CB47E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407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067BD-5120-E881-F032-8D55BBD2A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66EB8C-1A0A-E32A-CF33-3EA7B30930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72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4F35B-27B6-2D1E-ADAC-E76C58D14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DDCBD-672E-0A80-9E04-CC98253953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XX-year-old sex presents with </a:t>
            </a:r>
            <a:r>
              <a:rPr lang="en-US" dirty="0">
                <a:latin typeface="+mn-lt"/>
              </a:rPr>
              <a:t>complaint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86CE66-B27A-DB81-0C28-4798B3CA4A24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Case #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8239268-9169-D5AD-4FCD-9CDBCB925F6E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548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AB3CB-8A23-FD3B-489B-7CD0F36B5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13032B3-A0EF-3C1F-1D23-28102583C5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988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ECG Stampede">
      <a:dk1>
        <a:sysClr val="windowText" lastClr="000000"/>
      </a:dk1>
      <a:lt1>
        <a:sysClr val="window" lastClr="FFFFFF"/>
      </a:lt1>
      <a:dk2>
        <a:srgbClr val="7F7F7F"/>
      </a:dk2>
      <a:lt2>
        <a:srgbClr val="F2DCB3"/>
      </a:lt2>
      <a:accent1>
        <a:srgbClr val="B3E0F2"/>
      </a:accent1>
      <a:accent2>
        <a:srgbClr val="D8F2BD"/>
      </a:accent2>
      <a:accent3>
        <a:srgbClr val="F2BDBD"/>
      </a:accent3>
      <a:accent4>
        <a:srgbClr val="B3E0F2"/>
      </a:accent4>
      <a:accent5>
        <a:srgbClr val="D8F2BD"/>
      </a:accent5>
      <a:accent6>
        <a:srgbClr val="F2BDBD"/>
      </a:accent6>
      <a:hlink>
        <a:srgbClr val="F2DCB3"/>
      </a:hlink>
      <a:folHlink>
        <a:srgbClr val="F2BDBD"/>
      </a:folHlink>
    </a:clrScheme>
    <a:fontScheme name="ECG Stampede">
      <a:majorFont>
        <a:latin typeface="Nunito Sans"/>
        <a:ea typeface=""/>
        <a:cs typeface=""/>
      </a:majorFont>
      <a:minorFont>
        <a:latin typeface="Ink Fre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CG Stampede">
  <a:themeElements>
    <a:clrScheme name="ECG Stampede">
      <a:dk1>
        <a:sysClr val="windowText" lastClr="000000"/>
      </a:dk1>
      <a:lt1>
        <a:sysClr val="window" lastClr="FFFFFF"/>
      </a:lt1>
      <a:dk2>
        <a:srgbClr val="7F7F7F"/>
      </a:dk2>
      <a:lt2>
        <a:srgbClr val="F2DCB3"/>
      </a:lt2>
      <a:accent1>
        <a:srgbClr val="B3E0F2"/>
      </a:accent1>
      <a:accent2>
        <a:srgbClr val="D8F2BD"/>
      </a:accent2>
      <a:accent3>
        <a:srgbClr val="F2BDBD"/>
      </a:accent3>
      <a:accent4>
        <a:srgbClr val="B3E0F2"/>
      </a:accent4>
      <a:accent5>
        <a:srgbClr val="D8F2BD"/>
      </a:accent5>
      <a:accent6>
        <a:srgbClr val="F2BDBD"/>
      </a:accent6>
      <a:hlink>
        <a:srgbClr val="F2DCB3"/>
      </a:hlink>
      <a:folHlink>
        <a:srgbClr val="F2BDBD"/>
      </a:folHlink>
    </a:clrScheme>
    <a:fontScheme name="ECG Stampede">
      <a:majorFont>
        <a:latin typeface="Nunito Sans"/>
        <a:ea typeface=""/>
        <a:cs typeface=""/>
      </a:majorFont>
      <a:minorFont>
        <a:latin typeface="Ink Fre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G Stampede" id="{910F009D-651A-4DE1-8D05-191BEAF5189E}" vid="{6CBE172B-6667-422A-9DAB-43A0E64FECD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A951D99F3FCAE4DADAAB15B482BF1AF" ma:contentTypeVersion="16" ma:contentTypeDescription="Create a new document." ma:contentTypeScope="" ma:versionID="41cf97e3ed2a829c2148a153d4f73d9f">
  <xsd:schema xmlns:xsd="http://www.w3.org/2001/XMLSchema" xmlns:xs="http://www.w3.org/2001/XMLSchema" xmlns:p="http://schemas.microsoft.com/office/2006/metadata/properties" xmlns:ns2="6a45c15d-b02b-4e02-9705-336a2e721168" xmlns:ns3="e945d878-a160-4bc3-9b68-e662fa61dd21" targetNamespace="http://schemas.microsoft.com/office/2006/metadata/properties" ma:root="true" ma:fieldsID="f93d29022ee15504ad2587596dd8d87f" ns2:_="" ns3:_="">
    <xsd:import namespace="6a45c15d-b02b-4e02-9705-336a2e721168"/>
    <xsd:import namespace="e945d878-a160-4bc3-9b68-e662fa61d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45c15d-b02b-4e02-9705-336a2e7211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dd802298-ac7f-4dc9-a73d-133dd7ac0f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45d878-a160-4bc3-9b68-e662fa61dd21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1ace2da9-601c-4ff3-801a-76c04b9df11d}" ma:internalName="TaxCatchAll" ma:showField="CatchAllData" ma:web="e945d878-a160-4bc3-9b68-e662fa61d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945d878-a160-4bc3-9b68-e662fa61dd21">
      <UserInfo>
        <DisplayName>Fisher, Zoe Renee</DisplayName>
        <AccountId>52</AccountId>
        <AccountType/>
      </UserInfo>
      <UserInfo>
        <DisplayName>Reynolds, Catherine E</DisplayName>
        <AccountId>81</AccountId>
        <AccountType/>
      </UserInfo>
      <UserInfo>
        <DisplayName>Elagandhala, Akshay K</DisplayName>
        <AccountId>79</AccountId>
        <AccountType/>
      </UserInfo>
      <UserInfo>
        <DisplayName>OKeefe Rafaeli, Brandon</DisplayName>
        <AccountId>108</AccountId>
        <AccountType/>
      </UserInfo>
      <UserInfo>
        <DisplayName>Lowery, Curtis L</DisplayName>
        <AccountId>32</AccountId>
        <AccountType/>
      </UserInfo>
      <UserInfo>
        <DisplayName>Barry, Connor J</DisplayName>
        <AccountId>98</AccountId>
        <AccountType/>
      </UserInfo>
    </SharedWithUsers>
    <lcf76f155ced4ddcb4097134ff3c332f xmlns="6a45c15d-b02b-4e02-9705-336a2e721168">
      <Terms xmlns="http://schemas.microsoft.com/office/infopath/2007/PartnerControls"/>
    </lcf76f155ced4ddcb4097134ff3c332f>
    <TaxCatchAll xmlns="e945d878-a160-4bc3-9b68-e662fa61dd2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0CD1BF3-EEAB-4798-8AFE-A01D7CCE5B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45c15d-b02b-4e02-9705-336a2e721168"/>
    <ds:schemaRef ds:uri="e945d878-a160-4bc3-9b68-e662fa61d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A503DB-2118-487E-BC10-76AF075C65E7}">
  <ds:schemaRefs>
    <ds:schemaRef ds:uri="6a45c15d-b02b-4e02-9705-336a2e721168"/>
    <ds:schemaRef ds:uri="e945d878-a160-4bc3-9b68-e662fa61dd21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45BF691-0CE1-4268-88F6-5D4BCD60334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53</Words>
  <Application>Microsoft Office PowerPoint</Application>
  <PresentationFormat>Widescreen</PresentationFormat>
  <Paragraphs>21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Nunito Sans</vt:lpstr>
      <vt:lpstr>Arial</vt:lpstr>
      <vt:lpstr>Ink Free</vt:lpstr>
      <vt:lpstr>Calibri</vt:lpstr>
      <vt:lpstr>Nunito Sans ExtraLight</vt:lpstr>
      <vt:lpstr>1_Office Theme</vt:lpstr>
      <vt:lpstr>ECG Stampede</vt:lpstr>
      <vt:lpstr>Conference XX</vt:lpstr>
      <vt:lpstr>XX-year-old sex presents with complaint</vt:lpstr>
      <vt:lpstr>PowerPoint Presentation</vt:lpstr>
      <vt:lpstr>XX-year-old sex presents with complaint</vt:lpstr>
      <vt:lpstr>PowerPoint Presentation</vt:lpstr>
      <vt:lpstr>XX-year-old sex presents with complaint</vt:lpstr>
      <vt:lpstr>PowerPoint Presentation</vt:lpstr>
      <vt:lpstr>XX-year-old sex presents with complaint</vt:lpstr>
      <vt:lpstr>PowerPoint Presentation</vt:lpstr>
      <vt:lpstr>XX-year-old sex presents with complaint</vt:lpstr>
      <vt:lpstr>PowerPoint Presentation</vt:lpstr>
      <vt:lpstr>XX-year-old sex presents with complaint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ECG Conference</dc:title>
  <dc:creator>Ben Cooper</dc:creator>
  <cp:lastModifiedBy>Cooper, Benjamin</cp:lastModifiedBy>
  <cp:revision>3</cp:revision>
  <dcterms:created xsi:type="dcterms:W3CDTF">2017-12-05T04:01:38Z</dcterms:created>
  <dcterms:modified xsi:type="dcterms:W3CDTF">2026-06-22T03:12:14Z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0x0101000A951D99F3FCAE4DADAAB15B482BF1AF</vt:lpwstr>
  </property>
  <property fmtid="{D5CDD505-2E9C-101B-9397-08002B2CF9AE}" pid="3" name="MediaServiceImageTags">
    <vt:lpwstr/>
  </property>
</Properties>
</file>