
<file path=[Content_Types].xml><?xml version="1.0" encoding="utf-8"?>
<Types xmlns="http://schemas.openxmlformats.org/package/2006/content-types">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changesInfos/changesInfo1.xml" ContentType="application/vnd.ms-powerpoint.changesinfo+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revisionInfo.xml" ContentType="application/vnd.ms-powerpoint.revisioninfo+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p:sldMasterIdLst>
    <p:sldMasterId id="2147483660" r:id="rId4"/>
    <p:sldMasterId id="2147483684" r:id="rId5"/>
  </p:sldMasterIdLst>
  <p:notesMasterIdLst>
    <p:notesMasterId r:id="rId23"/>
  </p:notesMasterIdLst>
  <p:sldIdLst>
    <p:sldId id="256" r:id="rId6"/>
    <p:sldId id="344" r:id="rId7"/>
    <p:sldId id="257" r:id="rId8"/>
    <p:sldId id="2377" r:id="rId9"/>
    <p:sldId id="2378" r:id="rId10"/>
    <p:sldId id="2387" r:id="rId11"/>
    <p:sldId id="2388" r:id="rId12"/>
    <p:sldId id="2379" r:id="rId13"/>
    <p:sldId id="2380" r:id="rId14"/>
    <p:sldId id="2381" r:id="rId15"/>
    <p:sldId id="2382" r:id="rId16"/>
    <p:sldId id="2383" r:id="rId17"/>
    <p:sldId id="2384" r:id="rId18"/>
    <p:sldId id="2385" r:id="rId19"/>
    <p:sldId id="2386" r:id="rId20"/>
    <p:sldId id="2354" r:id="rId21"/>
    <p:sldId id="2353" r:id="rId22"/>
  </p:sldIdLst>
  <p:sldSz cx="12192000" cy="6858000"/>
  <p:notesSz cx="6858000" cy="9144000"/>
  <p:embeddedFontLst>
    <p:embeddedFont>
      <p:font typeface="Ink Free" panose="03080402000500000000" pitchFamily="66" charset="0"/>
      <p:regular r:id="rId24"/>
    </p:embeddedFont>
    <p:embeddedFont>
      <p:font typeface="Nunito Sans" pitchFamily="2" charset="0"/>
      <p:regular r:id="rId25"/>
      <p:bold r:id="rId26"/>
      <p:italic r:id="rId27"/>
      <p:boldItalic r:id="rId28"/>
    </p:embeddedFont>
    <p:embeddedFont>
      <p:font typeface="Nunito Sans ExtraLight" pitchFamily="2" charset="0"/>
      <p:regular r:id="rId29"/>
      <p:italic r:id="rId3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626361"/>
    <a:srgbClr val="E6E6E6"/>
    <a:srgbClr val="373635"/>
    <a:srgbClr val="2A2A2B"/>
    <a:srgbClr val="8C0E12"/>
    <a:srgbClr val="5279FA"/>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13D84A6-9C4C-4680-9C4E-88F4A25E7658}" v="16" dt="2026-06-21T23:54:36.848"/>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82082" autoAdjust="0"/>
  </p:normalViewPr>
  <p:slideViewPr>
    <p:cSldViewPr snapToGrid="0">
      <p:cViewPr varScale="1">
        <p:scale>
          <a:sx n="87" d="100"/>
          <a:sy n="87" d="100"/>
        </p:scale>
        <p:origin x="1392" y="8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customXml" Target="../customXml/item1.xml"/><Relationship Id="rId2" Type="http://schemas.openxmlformats.org/officeDocument/2006/relationships/customXml" Target="../customXml/item2.xml"/><Relationship Id="rId3" Type="http://schemas.openxmlformats.org/officeDocument/2006/relationships/customXml" Target="../customXml/item3.xml"/><Relationship Id="rId4" Type="http://schemas.openxmlformats.org/officeDocument/2006/relationships/slideMaster" Target="slideMasters/slideMaster1.xml"/><Relationship Id="rId5" Type="http://schemas.openxmlformats.org/officeDocument/2006/relationships/slideMaster" Target="slideMasters/slideMaster2.xml"/><Relationship Id="rId6" Type="http://schemas.openxmlformats.org/officeDocument/2006/relationships/slide" Target="slides/slide1.xml"/><Relationship Id="rId7" Type="http://schemas.openxmlformats.org/officeDocument/2006/relationships/slide" Target="slides/slide2.xml"/><Relationship Id="rId8" Type="http://schemas.openxmlformats.org/officeDocument/2006/relationships/slide" Target="slides/slide3.xml"/><Relationship Id="rId9" Type="http://schemas.openxmlformats.org/officeDocument/2006/relationships/slide" Target="slides/slide4.xml"/><Relationship Id="rId10" Type="http://schemas.openxmlformats.org/officeDocument/2006/relationships/slide" Target="slides/slide5.xml"/><Relationship Id="rId11" Type="http://schemas.openxmlformats.org/officeDocument/2006/relationships/slide" Target="slides/slide6.xml"/><Relationship Id="rId12" Type="http://schemas.openxmlformats.org/officeDocument/2006/relationships/slide" Target="slides/slide7.xml"/><Relationship Id="rId13" Type="http://schemas.openxmlformats.org/officeDocument/2006/relationships/slide" Target="slides/slide8.xml"/><Relationship Id="rId14" Type="http://schemas.openxmlformats.org/officeDocument/2006/relationships/slide" Target="slides/slide9.xml"/><Relationship Id="rId15" Type="http://schemas.openxmlformats.org/officeDocument/2006/relationships/slide" Target="slides/slide10.xml"/><Relationship Id="rId16" Type="http://schemas.openxmlformats.org/officeDocument/2006/relationships/slide" Target="slides/slide11.xml"/><Relationship Id="rId17" Type="http://schemas.openxmlformats.org/officeDocument/2006/relationships/slide" Target="slides/slide12.xml"/><Relationship Id="rId18" Type="http://schemas.openxmlformats.org/officeDocument/2006/relationships/slide" Target="slides/slide13.xml"/><Relationship Id="rId19" Type="http://schemas.openxmlformats.org/officeDocument/2006/relationships/slide" Target="slides/slide14.xml"/><Relationship Id="rId20" Type="http://schemas.openxmlformats.org/officeDocument/2006/relationships/slide" Target="slides/slide15.xml"/><Relationship Id="rId21" Type="http://schemas.openxmlformats.org/officeDocument/2006/relationships/slide" Target="slides/slide16.xml"/><Relationship Id="rId22" Type="http://schemas.openxmlformats.org/officeDocument/2006/relationships/slide" Target="slides/slide17.xml"/><Relationship Id="rId23" Type="http://schemas.openxmlformats.org/officeDocument/2006/relationships/notesMaster" Target="notesMasters/notesMaster1.xml"/><Relationship Id="rId24" Type="http://schemas.openxmlformats.org/officeDocument/2006/relationships/font" Target="fonts/font1.fntdata"/><Relationship Id="rId25" Type="http://schemas.openxmlformats.org/officeDocument/2006/relationships/font" Target="fonts/font2.fntdata"/><Relationship Id="rId26" Type="http://schemas.openxmlformats.org/officeDocument/2006/relationships/font" Target="fonts/font3.fntdata"/><Relationship Id="rId27" Type="http://schemas.openxmlformats.org/officeDocument/2006/relationships/font" Target="fonts/font4.fntdata"/><Relationship Id="rId28" Type="http://schemas.openxmlformats.org/officeDocument/2006/relationships/font" Target="fonts/font5.fntdata"/><Relationship Id="rId29" Type="http://schemas.openxmlformats.org/officeDocument/2006/relationships/font" Target="fonts/font6.fntdata"/><Relationship Id="rId30" Type="http://schemas.openxmlformats.org/officeDocument/2006/relationships/font" Target="fonts/font7.fntdata"/><Relationship Id="rId31" Type="http://schemas.openxmlformats.org/officeDocument/2006/relationships/presProps" Target="presProps.xml"/><Relationship Id="rId32" Type="http://schemas.openxmlformats.org/officeDocument/2006/relationships/viewProps" Target="viewProps.xml"/><Relationship Id="rId33" Type="http://schemas.openxmlformats.org/officeDocument/2006/relationships/theme" Target="theme/theme1.xml"/><Relationship Id="rId34" Type="http://schemas.openxmlformats.org/officeDocument/2006/relationships/tableStyles" Target="tableStyles.xml"/><Relationship Id="rId35" Type="http://schemas.microsoft.com/office/2016/11/relationships/changesInfo" Target="changesInfos/changesInfo1.xml"/><Relationship Id="rId36" Type="http://schemas.microsoft.com/office/2015/10/relationships/revisionInfo" Target="revisionInfo.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Cooper, Benjamin" userId="4e6d6a2f-2bf5-4843-afef-c899fee87a24" providerId="ADAL" clId="{26925317-AAFA-4459-AA7A-3EDE50AEFE08}"/>
    <pc:docChg chg="custSel addSld delSld modSld">
      <pc:chgData name="Cooper, Benjamin" userId="4e6d6a2f-2bf5-4843-afef-c899fee87a24" providerId="ADAL" clId="{26925317-AAFA-4459-AA7A-3EDE50AEFE08}" dt="2026-06-21T23:54:36.841" v="30"/>
      <pc:docMkLst>
        <pc:docMk/>
      </pc:docMkLst>
      <pc:sldChg chg="modSp mod">
        <pc:chgData name="Cooper, Benjamin" userId="4e6d6a2f-2bf5-4843-afef-c899fee87a24" providerId="ADAL" clId="{26925317-AAFA-4459-AA7A-3EDE50AEFE08}" dt="2026-06-21T23:53:20.544" v="1" actId="20577"/>
        <pc:sldMkLst>
          <pc:docMk/>
          <pc:sldMk cId="704517557" sldId="256"/>
        </pc:sldMkLst>
        <pc:spChg chg="mod">
          <ac:chgData name="Cooper, Benjamin" userId="4e6d6a2f-2bf5-4843-afef-c899fee87a24" providerId="ADAL" clId="{26925317-AAFA-4459-AA7A-3EDE50AEFE08}" dt="2026-06-21T23:53:20.544" v="1" actId="20577"/>
          <ac:spMkLst>
            <pc:docMk/>
            <pc:sldMk cId="704517557" sldId="256"/>
            <ac:spMk id="2" creationId="{31317864-DBB3-4199-8C8E-D43932D38DA0}"/>
          </ac:spMkLst>
        </pc:spChg>
      </pc:sldChg>
      <pc:sldChg chg="modNotesTx">
        <pc:chgData name="Cooper, Benjamin" userId="4e6d6a2f-2bf5-4843-afef-c899fee87a24" providerId="ADAL" clId="{26925317-AAFA-4459-AA7A-3EDE50AEFE08}" dt="2026-06-21T23:54:01.105" v="21" actId="20577"/>
        <pc:sldMkLst>
          <pc:docMk/>
          <pc:sldMk cId="490656777" sldId="257"/>
        </pc:sldMkLst>
      </pc:sldChg>
      <pc:sldChg chg="del">
        <pc:chgData name="Cooper, Benjamin" userId="4e6d6a2f-2bf5-4843-afef-c899fee87a24" providerId="ADAL" clId="{26925317-AAFA-4459-AA7A-3EDE50AEFE08}" dt="2026-06-21T23:54:15.153" v="26" actId="47"/>
        <pc:sldMkLst>
          <pc:docMk/>
          <pc:sldMk cId="2311385089" sldId="276"/>
        </pc:sldMkLst>
      </pc:sldChg>
      <pc:sldChg chg="del">
        <pc:chgData name="Cooper, Benjamin" userId="4e6d6a2f-2bf5-4843-afef-c899fee87a24" providerId="ADAL" clId="{26925317-AAFA-4459-AA7A-3EDE50AEFE08}" dt="2026-06-21T23:54:04.526" v="24" actId="47"/>
        <pc:sldMkLst>
          <pc:docMk/>
          <pc:sldMk cId="2234265494" sldId="297"/>
        </pc:sldMkLst>
      </pc:sldChg>
      <pc:sldChg chg="modSp mod">
        <pc:chgData name="Cooper, Benjamin" userId="4e6d6a2f-2bf5-4843-afef-c899fee87a24" providerId="ADAL" clId="{26925317-AAFA-4459-AA7A-3EDE50AEFE08}" dt="2026-06-21T23:53:47.853" v="20" actId="20577"/>
        <pc:sldMkLst>
          <pc:docMk/>
          <pc:sldMk cId="3424264834" sldId="344"/>
        </pc:sldMkLst>
        <pc:spChg chg="mod">
          <ac:chgData name="Cooper, Benjamin" userId="4e6d6a2f-2bf5-4843-afef-c899fee87a24" providerId="ADAL" clId="{26925317-AAFA-4459-AA7A-3EDE50AEFE08}" dt="2026-06-21T23:53:47.853" v="20" actId="20577"/>
          <ac:spMkLst>
            <pc:docMk/>
            <pc:sldMk cId="3424264834" sldId="344"/>
            <ac:spMk id="2" creationId="{BD33F013-86A1-A17B-5E52-CF0F5F76ABB7}"/>
          </ac:spMkLst>
        </pc:spChg>
        <pc:spChg chg="mod">
          <ac:chgData name="Cooper, Benjamin" userId="4e6d6a2f-2bf5-4843-afef-c899fee87a24" providerId="ADAL" clId="{26925317-AAFA-4459-AA7A-3EDE50AEFE08}" dt="2026-06-21T23:53:30.429" v="8" actId="14100"/>
          <ac:spMkLst>
            <pc:docMk/>
            <pc:sldMk cId="3424264834" sldId="344"/>
            <ac:spMk id="3" creationId="{03FF28D4-B567-8573-AAD1-2CD74EACFFBA}"/>
          </ac:spMkLst>
        </pc:spChg>
      </pc:sldChg>
      <pc:sldChg chg="del">
        <pc:chgData name="Cooper, Benjamin" userId="4e6d6a2f-2bf5-4843-afef-c899fee87a24" providerId="ADAL" clId="{26925317-AAFA-4459-AA7A-3EDE50AEFE08}" dt="2026-06-21T23:54:15.153" v="26" actId="47"/>
        <pc:sldMkLst>
          <pc:docMk/>
          <pc:sldMk cId="238958789" sldId="374"/>
        </pc:sldMkLst>
      </pc:sldChg>
      <pc:sldChg chg="del">
        <pc:chgData name="Cooper, Benjamin" userId="4e6d6a2f-2bf5-4843-afef-c899fee87a24" providerId="ADAL" clId="{26925317-AAFA-4459-AA7A-3EDE50AEFE08}" dt="2026-06-21T23:54:15.153" v="26" actId="47"/>
        <pc:sldMkLst>
          <pc:docMk/>
          <pc:sldMk cId="443096978" sldId="375"/>
        </pc:sldMkLst>
      </pc:sldChg>
      <pc:sldChg chg="del">
        <pc:chgData name="Cooper, Benjamin" userId="4e6d6a2f-2bf5-4843-afef-c899fee87a24" providerId="ADAL" clId="{26925317-AAFA-4459-AA7A-3EDE50AEFE08}" dt="2026-06-21T23:54:15.153" v="26" actId="47"/>
        <pc:sldMkLst>
          <pc:docMk/>
          <pc:sldMk cId="4081049514" sldId="376"/>
        </pc:sldMkLst>
      </pc:sldChg>
      <pc:sldChg chg="del">
        <pc:chgData name="Cooper, Benjamin" userId="4e6d6a2f-2bf5-4843-afef-c899fee87a24" providerId="ADAL" clId="{26925317-AAFA-4459-AA7A-3EDE50AEFE08}" dt="2026-06-21T23:54:15.153" v="26" actId="47"/>
        <pc:sldMkLst>
          <pc:docMk/>
          <pc:sldMk cId="1418448897" sldId="377"/>
        </pc:sldMkLst>
      </pc:sldChg>
      <pc:sldChg chg="del">
        <pc:chgData name="Cooper, Benjamin" userId="4e6d6a2f-2bf5-4843-afef-c899fee87a24" providerId="ADAL" clId="{26925317-AAFA-4459-AA7A-3EDE50AEFE08}" dt="2026-06-21T23:54:15.153" v="26" actId="47"/>
        <pc:sldMkLst>
          <pc:docMk/>
          <pc:sldMk cId="199439260" sldId="378"/>
        </pc:sldMkLst>
      </pc:sldChg>
      <pc:sldChg chg="del">
        <pc:chgData name="Cooper, Benjamin" userId="4e6d6a2f-2bf5-4843-afef-c899fee87a24" providerId="ADAL" clId="{26925317-AAFA-4459-AA7A-3EDE50AEFE08}" dt="2026-06-21T23:54:15.153" v="26" actId="47"/>
        <pc:sldMkLst>
          <pc:docMk/>
          <pc:sldMk cId="1831723110" sldId="379"/>
        </pc:sldMkLst>
      </pc:sldChg>
      <pc:sldChg chg="del">
        <pc:chgData name="Cooper, Benjamin" userId="4e6d6a2f-2bf5-4843-afef-c899fee87a24" providerId="ADAL" clId="{26925317-AAFA-4459-AA7A-3EDE50AEFE08}" dt="2026-06-21T23:54:15.153" v="26" actId="47"/>
        <pc:sldMkLst>
          <pc:docMk/>
          <pc:sldMk cId="2140823246" sldId="380"/>
        </pc:sldMkLst>
      </pc:sldChg>
      <pc:sldChg chg="del">
        <pc:chgData name="Cooper, Benjamin" userId="4e6d6a2f-2bf5-4843-afef-c899fee87a24" providerId="ADAL" clId="{26925317-AAFA-4459-AA7A-3EDE50AEFE08}" dt="2026-06-21T23:54:15.153" v="26" actId="47"/>
        <pc:sldMkLst>
          <pc:docMk/>
          <pc:sldMk cId="1705229001" sldId="381"/>
        </pc:sldMkLst>
      </pc:sldChg>
      <pc:sldChg chg="del">
        <pc:chgData name="Cooper, Benjamin" userId="4e6d6a2f-2bf5-4843-afef-c899fee87a24" providerId="ADAL" clId="{26925317-AAFA-4459-AA7A-3EDE50AEFE08}" dt="2026-06-21T23:54:15.153" v="26" actId="47"/>
        <pc:sldMkLst>
          <pc:docMk/>
          <pc:sldMk cId="1517060379" sldId="382"/>
        </pc:sldMkLst>
      </pc:sldChg>
      <pc:sldChg chg="del">
        <pc:chgData name="Cooper, Benjamin" userId="4e6d6a2f-2bf5-4843-afef-c899fee87a24" providerId="ADAL" clId="{26925317-AAFA-4459-AA7A-3EDE50AEFE08}" dt="2026-06-21T23:54:15.153" v="26" actId="47"/>
        <pc:sldMkLst>
          <pc:docMk/>
          <pc:sldMk cId="221496410" sldId="383"/>
        </pc:sldMkLst>
      </pc:sldChg>
      <pc:sldChg chg="del">
        <pc:chgData name="Cooper, Benjamin" userId="4e6d6a2f-2bf5-4843-afef-c899fee87a24" providerId="ADAL" clId="{26925317-AAFA-4459-AA7A-3EDE50AEFE08}" dt="2026-06-21T23:54:03.019" v="22" actId="47"/>
        <pc:sldMkLst>
          <pc:docMk/>
          <pc:sldMk cId="2184221663" sldId="414"/>
        </pc:sldMkLst>
      </pc:sldChg>
      <pc:sldChg chg="del">
        <pc:chgData name="Cooper, Benjamin" userId="4e6d6a2f-2bf5-4843-afef-c899fee87a24" providerId="ADAL" clId="{26925317-AAFA-4459-AA7A-3EDE50AEFE08}" dt="2026-06-21T23:54:03.768" v="23" actId="47"/>
        <pc:sldMkLst>
          <pc:docMk/>
          <pc:sldMk cId="1424628400" sldId="427"/>
        </pc:sldMkLst>
      </pc:sldChg>
      <pc:sldChg chg="del">
        <pc:chgData name="Cooper, Benjamin" userId="4e6d6a2f-2bf5-4843-afef-c899fee87a24" providerId="ADAL" clId="{26925317-AAFA-4459-AA7A-3EDE50AEFE08}" dt="2026-06-21T23:54:15.153" v="26" actId="47"/>
        <pc:sldMkLst>
          <pc:docMk/>
          <pc:sldMk cId="160916946" sldId="431"/>
        </pc:sldMkLst>
      </pc:sldChg>
      <pc:sldChg chg="del">
        <pc:chgData name="Cooper, Benjamin" userId="4e6d6a2f-2bf5-4843-afef-c899fee87a24" providerId="ADAL" clId="{26925317-AAFA-4459-AA7A-3EDE50AEFE08}" dt="2026-06-21T23:54:15.153" v="26" actId="47"/>
        <pc:sldMkLst>
          <pc:docMk/>
          <pc:sldMk cId="126479679" sldId="471"/>
        </pc:sldMkLst>
      </pc:sldChg>
      <pc:sldChg chg="del">
        <pc:chgData name="Cooper, Benjamin" userId="4e6d6a2f-2bf5-4843-afef-c899fee87a24" providerId="ADAL" clId="{26925317-AAFA-4459-AA7A-3EDE50AEFE08}" dt="2026-06-21T23:54:15.153" v="26" actId="47"/>
        <pc:sldMkLst>
          <pc:docMk/>
          <pc:sldMk cId="3540434176" sldId="499"/>
        </pc:sldMkLst>
      </pc:sldChg>
      <pc:sldChg chg="del">
        <pc:chgData name="Cooper, Benjamin" userId="4e6d6a2f-2bf5-4843-afef-c899fee87a24" providerId="ADAL" clId="{26925317-AAFA-4459-AA7A-3EDE50AEFE08}" dt="2026-06-21T23:54:15.153" v="26" actId="47"/>
        <pc:sldMkLst>
          <pc:docMk/>
          <pc:sldMk cId="2679569250" sldId="501"/>
        </pc:sldMkLst>
      </pc:sldChg>
      <pc:sldChg chg="del">
        <pc:chgData name="Cooper, Benjamin" userId="4e6d6a2f-2bf5-4843-afef-c899fee87a24" providerId="ADAL" clId="{26925317-AAFA-4459-AA7A-3EDE50AEFE08}" dt="2026-06-21T23:54:15.153" v="26" actId="47"/>
        <pc:sldMkLst>
          <pc:docMk/>
          <pc:sldMk cId="2827995954" sldId="2344"/>
        </pc:sldMkLst>
      </pc:sldChg>
      <pc:sldChg chg="del">
        <pc:chgData name="Cooper, Benjamin" userId="4e6d6a2f-2bf5-4843-afef-c899fee87a24" providerId="ADAL" clId="{26925317-AAFA-4459-AA7A-3EDE50AEFE08}" dt="2026-06-21T23:54:15.153" v="26" actId="47"/>
        <pc:sldMkLst>
          <pc:docMk/>
          <pc:sldMk cId="3008330163" sldId="2366"/>
        </pc:sldMkLst>
      </pc:sldChg>
      <pc:sldChg chg="del">
        <pc:chgData name="Cooper, Benjamin" userId="4e6d6a2f-2bf5-4843-afef-c899fee87a24" providerId="ADAL" clId="{26925317-AAFA-4459-AA7A-3EDE50AEFE08}" dt="2026-06-21T23:54:15.153" v="26" actId="47"/>
        <pc:sldMkLst>
          <pc:docMk/>
          <pc:sldMk cId="597372976" sldId="2375"/>
        </pc:sldMkLst>
      </pc:sldChg>
      <pc:sldChg chg="del">
        <pc:chgData name="Cooper, Benjamin" userId="4e6d6a2f-2bf5-4843-afef-c899fee87a24" providerId="ADAL" clId="{26925317-AAFA-4459-AA7A-3EDE50AEFE08}" dt="2026-06-21T23:54:15.153" v="26" actId="47"/>
        <pc:sldMkLst>
          <pc:docMk/>
          <pc:sldMk cId="475592542" sldId="2376"/>
        </pc:sldMkLst>
      </pc:sldChg>
      <pc:sldChg chg="add">
        <pc:chgData name="Cooper, Benjamin" userId="4e6d6a2f-2bf5-4843-afef-c899fee87a24" providerId="ADAL" clId="{26925317-AAFA-4459-AA7A-3EDE50AEFE08}" dt="2026-06-21T23:54:10.885" v="25"/>
        <pc:sldMkLst>
          <pc:docMk/>
          <pc:sldMk cId="4208855152" sldId="2377"/>
        </pc:sldMkLst>
      </pc:sldChg>
      <pc:sldChg chg="add">
        <pc:chgData name="Cooper, Benjamin" userId="4e6d6a2f-2bf5-4843-afef-c899fee87a24" providerId="ADAL" clId="{26925317-AAFA-4459-AA7A-3EDE50AEFE08}" dt="2026-06-21T23:54:10.885" v="25"/>
        <pc:sldMkLst>
          <pc:docMk/>
          <pc:sldMk cId="4027296647" sldId="2378"/>
        </pc:sldMkLst>
      </pc:sldChg>
      <pc:sldChg chg="add">
        <pc:chgData name="Cooper, Benjamin" userId="4e6d6a2f-2bf5-4843-afef-c899fee87a24" providerId="ADAL" clId="{26925317-AAFA-4459-AA7A-3EDE50AEFE08}" dt="2026-06-21T23:54:26.669" v="27"/>
        <pc:sldMkLst>
          <pc:docMk/>
          <pc:sldMk cId="3371003986" sldId="2379"/>
        </pc:sldMkLst>
      </pc:sldChg>
      <pc:sldChg chg="add">
        <pc:chgData name="Cooper, Benjamin" userId="4e6d6a2f-2bf5-4843-afef-c899fee87a24" providerId="ADAL" clId="{26925317-AAFA-4459-AA7A-3EDE50AEFE08}" dt="2026-06-21T23:54:26.669" v="27"/>
        <pc:sldMkLst>
          <pc:docMk/>
          <pc:sldMk cId="3397723222" sldId="2380"/>
        </pc:sldMkLst>
      </pc:sldChg>
      <pc:sldChg chg="add">
        <pc:chgData name="Cooper, Benjamin" userId="4e6d6a2f-2bf5-4843-afef-c899fee87a24" providerId="ADAL" clId="{26925317-AAFA-4459-AA7A-3EDE50AEFE08}" dt="2026-06-21T23:54:28.179" v="28"/>
        <pc:sldMkLst>
          <pc:docMk/>
          <pc:sldMk cId="1243026808" sldId="2381"/>
        </pc:sldMkLst>
      </pc:sldChg>
      <pc:sldChg chg="add">
        <pc:chgData name="Cooper, Benjamin" userId="4e6d6a2f-2bf5-4843-afef-c899fee87a24" providerId="ADAL" clId="{26925317-AAFA-4459-AA7A-3EDE50AEFE08}" dt="2026-06-21T23:54:28.179" v="28"/>
        <pc:sldMkLst>
          <pc:docMk/>
          <pc:sldMk cId="1304331997" sldId="2382"/>
        </pc:sldMkLst>
      </pc:sldChg>
      <pc:sldChg chg="add">
        <pc:chgData name="Cooper, Benjamin" userId="4e6d6a2f-2bf5-4843-afef-c899fee87a24" providerId="ADAL" clId="{26925317-AAFA-4459-AA7A-3EDE50AEFE08}" dt="2026-06-21T23:54:29.277" v="29"/>
        <pc:sldMkLst>
          <pc:docMk/>
          <pc:sldMk cId="2334420515" sldId="2383"/>
        </pc:sldMkLst>
      </pc:sldChg>
      <pc:sldChg chg="add">
        <pc:chgData name="Cooper, Benjamin" userId="4e6d6a2f-2bf5-4843-afef-c899fee87a24" providerId="ADAL" clId="{26925317-AAFA-4459-AA7A-3EDE50AEFE08}" dt="2026-06-21T23:54:29.277" v="29"/>
        <pc:sldMkLst>
          <pc:docMk/>
          <pc:sldMk cId="3550727095" sldId="2384"/>
        </pc:sldMkLst>
      </pc:sldChg>
      <pc:sldChg chg="add">
        <pc:chgData name="Cooper, Benjamin" userId="4e6d6a2f-2bf5-4843-afef-c899fee87a24" providerId="ADAL" clId="{26925317-AAFA-4459-AA7A-3EDE50AEFE08}" dt="2026-06-21T23:54:36.841" v="30"/>
        <pc:sldMkLst>
          <pc:docMk/>
          <pc:sldMk cId="3311233901" sldId="2385"/>
        </pc:sldMkLst>
      </pc:sldChg>
      <pc:sldChg chg="add">
        <pc:chgData name="Cooper, Benjamin" userId="4e6d6a2f-2bf5-4843-afef-c899fee87a24" providerId="ADAL" clId="{26925317-AAFA-4459-AA7A-3EDE50AEFE08}" dt="2026-06-21T23:54:36.841" v="30"/>
        <pc:sldMkLst>
          <pc:docMk/>
          <pc:sldMk cId="1200988275" sldId="2386"/>
        </pc:sldMkLst>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33023C9-BAA3-41EA-AE30-D6F4A0E435B5}" type="datetimeFigureOut">
              <a:rPr lang="en-US" smtClean="0"/>
              <a:t>6/21/2026</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BDFC372D-4ED0-4349-A599-5935843CE418}" type="slidenum">
              <a:rPr lang="en-US" smtClean="0"/>
              <a:t>‹#›</a:t>
            </a:fld>
            <a:endParaRPr lang="en-US"/>
          </a:p>
        </p:txBody>
      </p:sp>
    </p:spTree>
    <p:extLst>
      <p:ext uri="{BB962C8B-B14F-4D97-AF65-F5344CB8AC3E}">
        <p14:creationId xmlns:p14="http://schemas.microsoft.com/office/powerpoint/2010/main" val="150372141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DFC372D-4ED0-4349-A599-5935843CE418}" type="slidenum">
              <a:rPr lang="en-US" smtClean="0"/>
              <a:t>1</a:t>
            </a:fld>
            <a:endParaRPr lang="en-US"/>
          </a:p>
        </p:txBody>
      </p:sp>
    </p:spTree>
    <p:extLst>
      <p:ext uri="{BB962C8B-B14F-4D97-AF65-F5344CB8AC3E}">
        <p14:creationId xmlns:p14="http://schemas.microsoft.com/office/powerpoint/2010/main" val="139200986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t>Antidromic Atrioventricular Tachycardia.</a:t>
            </a:r>
          </a:p>
          <a:p>
            <a:endParaRPr/>
          </a:p>
          <a:p>
            <a:r>
              <a:t>Antidromic Atrioventricular Tachycardia. The differential for regular wide complex tachycardia includes ventricular tachycardia, supraventricular tachycardia with aberrancy, antidromic atrioventricular reentrant tachycardia, and toxicologic/metabolic disturbances. This wide complex tachycardia is essentially indistinguishable from ventricular tachycardia. The post conversion ECG demonstrates ventricular pre-excitation evidenced by the short PR interval and slurred upstroke (i.e., delta wave). Antidromic atrioventricular tachycardia is a macro reentrant circuit in which the signal travels anterograde through accessory pathway and retrograde through the atrioventricular node (Figure 8). The rhythm was subsequently confirmed via an electrophysiology study.</a:t>
            </a:r>
          </a:p>
        </p:txBody>
      </p:sp>
      <p:sp>
        <p:nvSpPr>
          <p:cNvPr id="4" name="Slide Number Placeholder 3"/>
          <p:cNvSpPr>
            <a:spLocks noGrp="1"/>
          </p:cNvSpPr>
          <p:nvPr>
            <p:ph type="sldNum" sz="quarter" idx="10"/>
          </p:nvPr>
        </p:nvSpPr>
        <p:spPr/>
        <p:txBody>
          <a:bodyPr/>
          <a:lstStyle/>
          <a:p>
            <a:fld id="{BDFC372D-4ED0-4349-A599-5935843CE418}" type="slidenum">
              <a:rPr lang="en-US" smtClean="0"/>
              <a:t>3</a:t>
            </a:fld>
            <a:endParaRPr lang="en-US"/>
          </a:p>
        </p:txBody>
      </p:sp>
    </p:spTree>
    <p:extLst>
      <p:ext uri="{BB962C8B-B14F-4D97-AF65-F5344CB8AC3E}">
        <p14:creationId xmlns:p14="http://schemas.microsoft.com/office/powerpoint/2010/main" val="307004067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1A69D1-AF02-C09F-1F8F-BFC97C7AD070}"/>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3F504A9-0EAA-88FC-E9E2-BB133096960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3372D08-FEA5-56A2-A3E3-A591CB115017}"/>
              </a:ext>
            </a:extLst>
          </p:cNvPr>
          <p:cNvSpPr>
            <a:spLocks noGrp="1"/>
          </p:cNvSpPr>
          <p:nvPr>
            <p:ph type="body" idx="1"/>
          </p:nvPr>
        </p:nvSpPr>
        <p:spPr/>
        <p:txBody>
          <a:bodyPr/>
          <a:lstStyle/>
          <a:p>
            <a:r>
              <a:t>Inferior ST-elevation Myocardial Infarction.</a:t>
            </a:r>
          </a:p>
          <a:p>
            <a:endParaRPr/>
          </a:p>
          <a:p>
            <a:r>
              <a:t>Inferior ST-elevation Myocardial Infarction, Third Degree Atrioventricular Block. There are inferior ST-segment elevations with reciprocal changes in I, aVL, and V2 along with atrioventricular dissociation. The narrow QRS (&lt;120 ms) confirms junctional escape. In the setting of inferior myocardial infarction, atrioventricular block is usually transient, due to ischemia or edema of the atrioventricular node. Left heart catheterization revealed an occluded right coronary artery.</a:t>
            </a:r>
          </a:p>
        </p:txBody>
      </p:sp>
      <p:sp>
        <p:nvSpPr>
          <p:cNvPr id="4" name="Slide Number Placeholder 3">
            <a:extLst>
              <a:ext uri="{FF2B5EF4-FFF2-40B4-BE49-F238E27FC236}">
                <a16:creationId xmlns:a16="http://schemas.microsoft.com/office/drawing/2014/main" id="{1A0905CB-4EE1-ED6D-C7B0-6EFC3DF7B345}"/>
              </a:ext>
            </a:extLst>
          </p:cNvPr>
          <p:cNvSpPr>
            <a:spLocks noGrp="1"/>
          </p:cNvSpPr>
          <p:nvPr>
            <p:ph type="sldNum" sz="quarter" idx="10"/>
          </p:nvPr>
        </p:nvSpPr>
        <p:spPr/>
        <p:txBody>
          <a:bodyPr/>
          <a:lstStyle/>
          <a:p>
            <a:fld id="{BDFC372D-4ED0-4349-A599-5935843CE418}" type="slidenum">
              <a:rPr lang="en-US" smtClean="0"/>
              <a:t>5</a:t>
            </a:fld>
            <a:endParaRPr lang="en-US"/>
          </a:p>
        </p:txBody>
      </p:sp>
    </p:spTree>
    <p:extLst>
      <p:ext uri="{BB962C8B-B14F-4D97-AF65-F5344CB8AC3E}">
        <p14:creationId xmlns:p14="http://schemas.microsoft.com/office/powerpoint/2010/main" val="405637295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3ECF-5ADF-FCD1-062C-1A5C35CBE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00BE3-720C-5A80-CC1E-D2798363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D8387-82A4-8B56-F5EF-CAFC75ECA6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04CA6C-B0C5-3457-64E6-CD99512E1B90}"/>
              </a:ext>
            </a:extLst>
          </p:cNvPr>
          <p:cNvSpPr>
            <a:spLocks noGrp="1"/>
          </p:cNvSpPr>
          <p:nvPr>
            <p:ph type="sldNum" sz="quarter" idx="5"/>
          </p:nvPr>
        </p:nvSpPr>
        <p:spPr/>
        <p:txBody>
          <a:bodyPr/>
          <a:lstStyle/>
          <a:p>
            <a:fld id="{BDFC372D-4ED0-4349-A599-5935843CE418}" type="slidenum">
              <a:rPr lang="en-US" smtClean="0"/>
              <a:t>6</a:t>
            </a:fld>
            <a:endParaRPr lang="en-US"/>
          </a:p>
        </p:txBody>
      </p:sp>
    </p:spTree>
    <p:extLst>
      <p:ext uri="{BB962C8B-B14F-4D97-AF65-F5344CB8AC3E}">
        <p14:creationId xmlns:p14="http://schemas.microsoft.com/office/powerpoint/2010/main" val="126137091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31E874-0C21-8D80-7EA2-2ECDED8A34D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5D257E-BC74-9523-74BF-76EC83FF8C3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7FCF642-E024-13F1-7A25-9F77B68BDCA1}"/>
              </a:ext>
            </a:extLst>
          </p:cNvPr>
          <p:cNvSpPr>
            <a:spLocks noGrp="1"/>
          </p:cNvSpPr>
          <p:nvPr>
            <p:ph type="body" idx="1"/>
          </p:nvPr>
        </p:nvSpPr>
        <p:spPr/>
        <p:txBody>
          <a:bodyPr/>
          <a:lstStyle/>
          <a:p>
            <a:r>
              <a:t>Anterior ST-elevation Myocardial Infarction.</a:t>
            </a:r>
          </a:p>
          <a:p>
            <a:endParaRPr/>
          </a:p>
          <a:p>
            <a:r>
              <a:t>Anterior ST-elevation Myocardial Infarction, Left Ventricular Hypertrophy. There are ST-segment elevations in V2 and V3. In the setting of Cornell criteria for left ventricular hypertrophy (see case 84). Although the degree of ST-segment elevation in V2 and V3 is not out of proportion to the amplitude of the R-S complex, the convex morphology is suspicious (Figure 72). Left heart catheterization revealed mid-left anterior descending artery occlusion.</a:t>
            </a:r>
          </a:p>
        </p:txBody>
      </p:sp>
      <p:sp>
        <p:nvSpPr>
          <p:cNvPr id="4" name="Slide Number Placeholder 3">
            <a:extLst>
              <a:ext uri="{FF2B5EF4-FFF2-40B4-BE49-F238E27FC236}">
                <a16:creationId xmlns:a16="http://schemas.microsoft.com/office/drawing/2014/main" id="{BDFA1E55-C4CD-1AA1-F563-3AE6160B4A22}"/>
              </a:ext>
            </a:extLst>
          </p:cNvPr>
          <p:cNvSpPr>
            <a:spLocks noGrp="1"/>
          </p:cNvSpPr>
          <p:nvPr>
            <p:ph type="sldNum" sz="quarter" idx="10"/>
          </p:nvPr>
        </p:nvSpPr>
        <p:spPr/>
        <p:txBody>
          <a:bodyPr/>
          <a:lstStyle/>
          <a:p>
            <a:fld id="{BDFC372D-4ED0-4349-A599-5935843CE418}" type="slidenum">
              <a:rPr lang="en-US" smtClean="0"/>
              <a:t>9</a:t>
            </a:fld>
            <a:endParaRPr lang="en-US"/>
          </a:p>
        </p:txBody>
      </p:sp>
    </p:spTree>
    <p:extLst>
      <p:ext uri="{BB962C8B-B14F-4D97-AF65-F5344CB8AC3E}">
        <p14:creationId xmlns:p14="http://schemas.microsoft.com/office/powerpoint/2010/main" val="338817266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106FA9-00F8-7C5A-4436-B483E55B14B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58CCA68-96DF-688C-4A5D-BCD5C565325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D997CC02-CA2E-4A73-2DD8-116231CD6C7C}"/>
              </a:ext>
            </a:extLst>
          </p:cNvPr>
          <p:cNvSpPr>
            <a:spLocks noGrp="1"/>
          </p:cNvSpPr>
          <p:nvPr>
            <p:ph type="body" idx="1"/>
          </p:nvPr>
        </p:nvSpPr>
        <p:spPr/>
        <p:txBody>
          <a:bodyPr/>
          <a:lstStyle/>
          <a:p>
            <a:r>
              <a:t>Right Ventricular Hypertrophy.</a:t>
            </a:r>
          </a:p>
          <a:p>
            <a:endParaRPr/>
          </a:p>
          <a:p>
            <a:r>
              <a:t>Right Ventricular Hypertrophy, Biatrial Enlargement. Rightward forces predominate in this ECG taken from a patient with known chronic thromboembolic pulmonary hypertension. The extreme right axis deviation (Figure 5), tall P wave in lead II, anterior precordial T-wave inversions, and tall R wave in V1 are all findings of right heart strain. The qR pattern in V1 is one of the most specific signs of severe right ventricular hypertrophy.</a:t>
            </a:r>
          </a:p>
        </p:txBody>
      </p:sp>
      <p:sp>
        <p:nvSpPr>
          <p:cNvPr id="4" name="Slide Number Placeholder 3">
            <a:extLst>
              <a:ext uri="{FF2B5EF4-FFF2-40B4-BE49-F238E27FC236}">
                <a16:creationId xmlns:a16="http://schemas.microsoft.com/office/drawing/2014/main" id="{3A93CEAA-C0EF-B635-1C16-7B3CFE645E7B}"/>
              </a:ext>
            </a:extLst>
          </p:cNvPr>
          <p:cNvSpPr>
            <a:spLocks noGrp="1"/>
          </p:cNvSpPr>
          <p:nvPr>
            <p:ph type="sldNum" sz="quarter" idx="10"/>
          </p:nvPr>
        </p:nvSpPr>
        <p:spPr/>
        <p:txBody>
          <a:bodyPr/>
          <a:lstStyle/>
          <a:p>
            <a:fld id="{BDFC372D-4ED0-4349-A599-5935843CE418}" type="slidenum">
              <a:rPr lang="en-US" smtClean="0"/>
              <a:t>11</a:t>
            </a:fld>
            <a:endParaRPr lang="en-US"/>
          </a:p>
        </p:txBody>
      </p:sp>
    </p:spTree>
    <p:extLst>
      <p:ext uri="{BB962C8B-B14F-4D97-AF65-F5344CB8AC3E}">
        <p14:creationId xmlns:p14="http://schemas.microsoft.com/office/powerpoint/2010/main" val="79792137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C521F10-96A5-BD1F-4F9D-46233D2661A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4DBD91A4-0B5D-D2B7-F305-0A1594AF7B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C0D28C-B547-CD1F-776D-41A9AC915659}"/>
              </a:ext>
            </a:extLst>
          </p:cNvPr>
          <p:cNvSpPr>
            <a:spLocks noGrp="1"/>
          </p:cNvSpPr>
          <p:nvPr>
            <p:ph type="body" idx="1"/>
          </p:nvPr>
        </p:nvSpPr>
        <p:spPr/>
        <p:txBody>
          <a:bodyPr/>
          <a:lstStyle/>
          <a:p>
            <a:r>
              <a:t>Posterior Myocardial Infarction.</a:t>
            </a:r>
          </a:p>
          <a:p>
            <a:endParaRPr/>
          </a:p>
          <a:p>
            <a:r>
              <a:t>Posterior Myocardial Infarction, Junctional Bradycardia. There is a junctional bradycardia, absence of atrial activity, and ST-segment depressions in the anterior precordial leads (V2 through V4) with upright T waves, suggesting posterior myocardial infarction. Typical anterior precordial findings of posterior myocardial infarctions are R/S ratio greater than 1 (later finding), ST depressions, and upright T waves. The appearance of tall R waves is the posterior equivalent of Q waves. 5-10% of all myocardial infarctions are isolated posterior and not associated with inferior ST-segment elevation. Isolated posterior myocardial infarctions are associated with longer door-to-balloon times and worse outcomes because they are frequently missed. Left heart catheterization revealed an occluded left circumflex artery.</a:t>
            </a:r>
          </a:p>
        </p:txBody>
      </p:sp>
      <p:sp>
        <p:nvSpPr>
          <p:cNvPr id="4" name="Slide Number Placeholder 3">
            <a:extLst>
              <a:ext uri="{FF2B5EF4-FFF2-40B4-BE49-F238E27FC236}">
                <a16:creationId xmlns:a16="http://schemas.microsoft.com/office/drawing/2014/main" id="{BBDB58BD-BCC8-FF00-1935-AD93033D1896}"/>
              </a:ext>
            </a:extLst>
          </p:cNvPr>
          <p:cNvSpPr>
            <a:spLocks noGrp="1"/>
          </p:cNvSpPr>
          <p:nvPr>
            <p:ph type="sldNum" sz="quarter" idx="10"/>
          </p:nvPr>
        </p:nvSpPr>
        <p:spPr/>
        <p:txBody>
          <a:bodyPr/>
          <a:lstStyle/>
          <a:p>
            <a:fld id="{BDFC372D-4ED0-4349-A599-5935843CE418}" type="slidenum">
              <a:rPr lang="en-US" smtClean="0"/>
              <a:t>13</a:t>
            </a:fld>
            <a:endParaRPr lang="en-US"/>
          </a:p>
        </p:txBody>
      </p:sp>
    </p:spTree>
    <p:extLst>
      <p:ext uri="{BB962C8B-B14F-4D97-AF65-F5344CB8AC3E}">
        <p14:creationId xmlns:p14="http://schemas.microsoft.com/office/powerpoint/2010/main" val="49945931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A3064AC-5E71-21CC-4883-D876A5323733}"/>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DD18096E-A3DF-D5A8-E8BA-09A57F4E0F91}"/>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383339C-CCC3-F3A6-96CC-9BACCAD88742}"/>
              </a:ext>
            </a:extLst>
          </p:cNvPr>
          <p:cNvSpPr>
            <a:spLocks noGrp="1"/>
          </p:cNvSpPr>
          <p:nvPr>
            <p:ph type="body" idx="1"/>
          </p:nvPr>
        </p:nvSpPr>
        <p:spPr/>
        <p:txBody>
          <a:bodyPr/>
          <a:lstStyle/>
          <a:p>
            <a:r>
              <a:t>Inferior ST-elevation Myocardial Infarction.</a:t>
            </a:r>
          </a:p>
          <a:p>
            <a:endParaRPr/>
          </a:p>
          <a:p>
            <a:r>
              <a:t>Inferior ST-elevation Myocardial Infarction, Right Bundle Branch Block. There are subtle ST-segment elevations in the inferior leads associated with reciprocal ST-segment depression in aVL. While this ECG does not meet the formal criteria for ST-elevation myocardial infarction, the reciprocal changes are concerning for an occlusive process. This patient was diagnosed with an ascending aortic dissection with retrograde dissection into the right coronary artery upon left heart catheterization.</a:t>
            </a:r>
          </a:p>
        </p:txBody>
      </p:sp>
      <p:sp>
        <p:nvSpPr>
          <p:cNvPr id="4" name="Slide Number Placeholder 3">
            <a:extLst>
              <a:ext uri="{FF2B5EF4-FFF2-40B4-BE49-F238E27FC236}">
                <a16:creationId xmlns:a16="http://schemas.microsoft.com/office/drawing/2014/main" id="{DB957D18-E637-C369-EB98-69B2DE7411E9}"/>
              </a:ext>
            </a:extLst>
          </p:cNvPr>
          <p:cNvSpPr>
            <a:spLocks noGrp="1"/>
          </p:cNvSpPr>
          <p:nvPr>
            <p:ph type="sldNum" sz="quarter" idx="10"/>
          </p:nvPr>
        </p:nvSpPr>
        <p:spPr/>
        <p:txBody>
          <a:bodyPr/>
          <a:lstStyle/>
          <a:p>
            <a:fld id="{BDFC372D-4ED0-4349-A599-5935843CE418}" type="slidenum">
              <a:rPr lang="en-US" smtClean="0"/>
              <a:t>15</a:t>
            </a:fld>
            <a:endParaRPr lang="en-US"/>
          </a:p>
        </p:txBody>
      </p:sp>
    </p:spTree>
    <p:extLst>
      <p:ext uri="{BB962C8B-B14F-4D97-AF65-F5344CB8AC3E}">
        <p14:creationId xmlns:p14="http://schemas.microsoft.com/office/powerpoint/2010/main" val="72687895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393ECF-5ADF-FCD1-062C-1A5C35CBE02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A100BE3-720C-5A80-CC1E-D2798363D7E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740D8387-82A4-8B56-F5EF-CAFC75ECA6AE}"/>
              </a:ext>
            </a:extLst>
          </p:cNvPr>
          <p:cNvSpPr>
            <a:spLocks noGrp="1"/>
          </p:cNvSpPr>
          <p:nvPr>
            <p:ph type="body" idx="1"/>
          </p:nvPr>
        </p:nvSpPr>
        <p:spPr/>
        <p:txBody>
          <a:bodyPr/>
          <a:lstStyle/>
          <a:p>
            <a:endParaRPr lang="en-US"/>
          </a:p>
        </p:txBody>
      </p:sp>
      <p:sp>
        <p:nvSpPr>
          <p:cNvPr id="4" name="Slide Number Placeholder 3">
            <a:extLst>
              <a:ext uri="{FF2B5EF4-FFF2-40B4-BE49-F238E27FC236}">
                <a16:creationId xmlns:a16="http://schemas.microsoft.com/office/drawing/2014/main" id="{1F04CA6C-B0C5-3457-64E6-CD99512E1B90}"/>
              </a:ext>
            </a:extLst>
          </p:cNvPr>
          <p:cNvSpPr>
            <a:spLocks noGrp="1"/>
          </p:cNvSpPr>
          <p:nvPr>
            <p:ph type="sldNum" sz="quarter" idx="5"/>
          </p:nvPr>
        </p:nvSpPr>
        <p:spPr/>
        <p:txBody>
          <a:bodyPr/>
          <a:lstStyle/>
          <a:p>
            <a:fld id="{BDFC372D-4ED0-4349-A599-5935843CE418}" type="slidenum">
              <a:rPr lang="en-US" smtClean="0"/>
              <a:t>16</a:t>
            </a:fld>
            <a:endParaRPr lang="en-US"/>
          </a:p>
        </p:txBody>
      </p:sp>
    </p:spTree>
    <p:extLst>
      <p:ext uri="{BB962C8B-B14F-4D97-AF65-F5344CB8AC3E}">
        <p14:creationId xmlns:p14="http://schemas.microsoft.com/office/powerpoint/2010/main" val="3174222044"/>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1151142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25910636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326208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416997775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7295210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909957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1804792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7974698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03062457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064656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40569011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0CBA8B-D54D-4BDE-AA27-5C0323FB0EA4}"/>
              </a:ext>
            </a:extLst>
          </p:cNvPr>
          <p:cNvSpPr>
            <a:spLocks noGrp="1"/>
          </p:cNvSpPr>
          <p:nvPr>
            <p:ph type="ctrTitle"/>
          </p:nvPr>
        </p:nvSpPr>
        <p:spPr>
          <a:xfrm>
            <a:off x="1524000" y="1122363"/>
            <a:ext cx="9144000" cy="2387600"/>
          </a:xfrm>
        </p:spPr>
        <p:txBody>
          <a:bodyPr anchor="b"/>
          <a:lstStyle>
            <a:lvl1pPr algn="ctr">
              <a:defRPr sz="6000">
                <a:latin typeface="Nunito Sans" panose="00000500000000000000" pitchFamily="2" charset="0"/>
              </a:defRPr>
            </a:lvl1pPr>
          </a:lstStyle>
          <a:p>
            <a:r>
              <a:rPr lang="en-US"/>
              <a:t>Click to edit Master title style</a:t>
            </a:r>
          </a:p>
        </p:txBody>
      </p:sp>
      <p:sp>
        <p:nvSpPr>
          <p:cNvPr id="3" name="Subtitle 2">
            <a:extLst>
              <a:ext uri="{FF2B5EF4-FFF2-40B4-BE49-F238E27FC236}">
                <a16:creationId xmlns:a16="http://schemas.microsoft.com/office/drawing/2014/main" id="{4F975B93-CF04-46A5-8945-EC3A4B57841F}"/>
              </a:ext>
            </a:extLst>
          </p:cNvPr>
          <p:cNvSpPr>
            <a:spLocks noGrp="1"/>
          </p:cNvSpPr>
          <p:nvPr>
            <p:ph type="subTitle" idx="1"/>
          </p:nvPr>
        </p:nvSpPr>
        <p:spPr>
          <a:xfrm>
            <a:off x="1524000" y="3602038"/>
            <a:ext cx="9144000" cy="1655762"/>
          </a:xfrm>
        </p:spPr>
        <p:txBody>
          <a:bodyPr/>
          <a:lstStyle>
            <a:lvl1pPr marL="0" indent="0" algn="ctr">
              <a:buNone/>
              <a:defRPr sz="2400">
                <a:latin typeface="Nunito Sans" panose="00000500000000000000" pitchFamily="2"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1B9152F-7ED2-4542-9D80-C008162631BA}"/>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42FDFE5A-A218-4346-A133-27DC6D9F41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ABC8F6FF-BCF4-42E5-8897-3024D4400BE8}"/>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4733831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F3F7B2-1D9C-4480-A73F-59AE3D3A3AFB}"/>
              </a:ext>
            </a:extLst>
          </p:cNvPr>
          <p:cNvSpPr>
            <a:spLocks noGrp="1"/>
          </p:cNvSpPr>
          <p:nvPr>
            <p:ph type="title"/>
          </p:nvPr>
        </p:nvSpPr>
        <p:spPr/>
        <p:txBody>
          <a:bodyPr/>
          <a:lstStyle>
            <a:lvl1pPr>
              <a:defRPr b="1">
                <a:latin typeface="Nunito Sans" panose="00000500000000000000" pitchFamily="2" charset="0"/>
              </a:defRPr>
            </a:lvl1pPr>
          </a:lstStyle>
          <a:p>
            <a:r>
              <a:rPr lang="en-US"/>
              <a:t>Click to edit Master title style</a:t>
            </a:r>
          </a:p>
        </p:txBody>
      </p:sp>
      <p:sp>
        <p:nvSpPr>
          <p:cNvPr id="3" name="Content Placeholder 2">
            <a:extLst>
              <a:ext uri="{FF2B5EF4-FFF2-40B4-BE49-F238E27FC236}">
                <a16:creationId xmlns:a16="http://schemas.microsoft.com/office/drawing/2014/main" id="{A7D06DEF-628D-4C06-A523-989F9AB8DABE}"/>
              </a:ext>
            </a:extLst>
          </p:cNvPr>
          <p:cNvSpPr>
            <a:spLocks noGrp="1"/>
          </p:cNvSpPr>
          <p:nvPr>
            <p:ph idx="1"/>
          </p:nvPr>
        </p:nvSpPr>
        <p:spPr/>
        <p:txBody>
          <a:bodyPr/>
          <a:lstStyle>
            <a:lvl1pPr>
              <a:defRPr>
                <a:latin typeface="Nunito Sans" panose="00000500000000000000" pitchFamily="2" charset="0"/>
              </a:defRPr>
            </a:lvl1pPr>
            <a:lvl2pPr>
              <a:defRPr>
                <a:latin typeface="Nunito Sans" panose="00000500000000000000" pitchFamily="2" charset="0"/>
              </a:defRPr>
            </a:lvl2pPr>
            <a:lvl3pPr>
              <a:defRPr>
                <a:latin typeface="Nunito Sans" panose="00000500000000000000" pitchFamily="2" charset="0"/>
              </a:defRPr>
            </a:lvl3pPr>
            <a:lvl4pPr>
              <a:defRPr>
                <a:latin typeface="Nunito Sans" panose="00000500000000000000" pitchFamily="2" charset="0"/>
              </a:defRPr>
            </a:lvl4pPr>
            <a:lvl5pPr>
              <a:defRPr>
                <a:latin typeface="Nunito Sans" panose="00000500000000000000" pitchFamily="2" charset="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343F4B5E-F757-49AE-9C0F-F87D5CBBDD9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E5C8B0E2-642F-4737-9B95-2F72D3D0C8B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9B00BCF6-F6FB-4483-9F77-0F05A780FD50}"/>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61787489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3E4A53-E324-425D-B3D8-10BAB2E84BF6}"/>
              </a:ext>
            </a:extLst>
          </p:cNvPr>
          <p:cNvSpPr>
            <a:spLocks noGrp="1"/>
          </p:cNvSpPr>
          <p:nvPr>
            <p:ph type="title"/>
          </p:nvPr>
        </p:nvSpPr>
        <p:spPr>
          <a:xfrm>
            <a:off x="831850" y="1709738"/>
            <a:ext cx="10515600" cy="2852737"/>
          </a:xfrm>
        </p:spPr>
        <p:txBody>
          <a:bodyPr anchor="b"/>
          <a:lstStyle>
            <a:lvl1pPr>
              <a:defRPr sz="6000" b="1">
                <a:latin typeface="Nunito Sans" panose="00000500000000000000" pitchFamily="2" charset="0"/>
              </a:defRPr>
            </a:lvl1pPr>
          </a:lstStyle>
          <a:p>
            <a:r>
              <a:rPr lang="en-US"/>
              <a:t>Click to edit Master title style</a:t>
            </a:r>
          </a:p>
        </p:txBody>
      </p:sp>
      <p:sp>
        <p:nvSpPr>
          <p:cNvPr id="3" name="Text Placeholder 2">
            <a:extLst>
              <a:ext uri="{FF2B5EF4-FFF2-40B4-BE49-F238E27FC236}">
                <a16:creationId xmlns:a16="http://schemas.microsoft.com/office/drawing/2014/main" id="{3B086EF7-7136-45F8-94E1-F056C2319C56}"/>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3563602-B833-4BBC-A469-0CAE34076D8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09BCED8F-4809-47DB-B624-E7E2C98140DB}"/>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F9742EC-7663-4385-89EC-364381F924BB}"/>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78665435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7F521F-D648-431C-890F-B283745B2139}"/>
              </a:ext>
            </a:extLst>
          </p:cNvPr>
          <p:cNvSpPr>
            <a:spLocks noGrp="1"/>
          </p:cNvSpPr>
          <p:nvPr>
            <p:ph type="title"/>
          </p:nvPr>
        </p:nvSpPr>
        <p:spPr/>
        <p:txBody>
          <a:bodyPr/>
          <a:lstStyle>
            <a:lvl1pPr>
              <a:defRPr b="1"/>
            </a:lvl1pPr>
          </a:lstStyle>
          <a:p>
            <a:r>
              <a:rPr lang="en-US"/>
              <a:t>Click to edit Master title style</a:t>
            </a:r>
          </a:p>
        </p:txBody>
      </p:sp>
      <p:sp>
        <p:nvSpPr>
          <p:cNvPr id="3" name="Content Placeholder 2">
            <a:extLst>
              <a:ext uri="{FF2B5EF4-FFF2-40B4-BE49-F238E27FC236}">
                <a16:creationId xmlns:a16="http://schemas.microsoft.com/office/drawing/2014/main" id="{5BFC8992-021B-4E52-9D0E-0DEC47E16A93}"/>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72C29FF6-84BA-410F-9021-6D142E4F0E6D}"/>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813301B6-A373-4D99-B897-6FC450F1FD42}"/>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7345CDFD-9DE0-40D5-BE9E-8E09515E72B0}"/>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92EF4246-52A9-4427-A0E3-D63245827749}"/>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39409632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376290-DCAF-4251-BAF4-6FEC2853A246}"/>
              </a:ext>
            </a:extLst>
          </p:cNvPr>
          <p:cNvSpPr>
            <a:spLocks noGrp="1"/>
          </p:cNvSpPr>
          <p:nvPr>
            <p:ph type="title"/>
          </p:nvPr>
        </p:nvSpPr>
        <p:spPr>
          <a:xfrm>
            <a:off x="839788" y="365125"/>
            <a:ext cx="10515600" cy="1325563"/>
          </a:xfrm>
        </p:spPr>
        <p:txBody>
          <a:bodyPr/>
          <a:lstStyle>
            <a:lvl1pPr>
              <a:defRPr b="1"/>
            </a:lvl1pPr>
          </a:lstStyle>
          <a:p>
            <a:r>
              <a:rPr lang="en-US"/>
              <a:t>Click to edit Master title style</a:t>
            </a:r>
          </a:p>
        </p:txBody>
      </p:sp>
      <p:sp>
        <p:nvSpPr>
          <p:cNvPr id="3" name="Text Placeholder 2">
            <a:extLst>
              <a:ext uri="{FF2B5EF4-FFF2-40B4-BE49-F238E27FC236}">
                <a16:creationId xmlns:a16="http://schemas.microsoft.com/office/drawing/2014/main" id="{61D97D0A-EBE6-47A3-9F75-9F8093F62B4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1126762D-8CDB-441A-B8CE-BC7C58E9BC23}"/>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0FE81AF8-AC04-4387-82E5-124B7201C7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B1C86F2B-8304-4C76-AE20-1233B4F38E01}"/>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FD3760E-C3D1-450D-9989-51B39513BD0C}"/>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8" name="Footer Placeholder 7">
            <a:extLst>
              <a:ext uri="{FF2B5EF4-FFF2-40B4-BE49-F238E27FC236}">
                <a16:creationId xmlns:a16="http://schemas.microsoft.com/office/drawing/2014/main" id="{237E1496-9778-4C47-96BC-01FC3B10B189}"/>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5C4FC5D-2C9B-4BB7-91C9-B147E0BBB512}"/>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99041388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23503E-0234-43AA-B6DF-E1F32D650FEA}"/>
              </a:ext>
            </a:extLst>
          </p:cNvPr>
          <p:cNvSpPr>
            <a:spLocks noGrp="1"/>
          </p:cNvSpPr>
          <p:nvPr>
            <p:ph type="title"/>
          </p:nvPr>
        </p:nvSpPr>
        <p:spPr/>
        <p:txBody>
          <a:bodyPr/>
          <a:lstStyle>
            <a:lvl1pPr>
              <a:defRPr b="1"/>
            </a:lvl1pPr>
          </a:lstStyle>
          <a:p>
            <a:r>
              <a:rPr lang="en-US"/>
              <a:t>Click to edit Master title style</a:t>
            </a:r>
          </a:p>
        </p:txBody>
      </p:sp>
      <p:sp>
        <p:nvSpPr>
          <p:cNvPr id="3" name="Date Placeholder 2">
            <a:extLst>
              <a:ext uri="{FF2B5EF4-FFF2-40B4-BE49-F238E27FC236}">
                <a16:creationId xmlns:a16="http://schemas.microsoft.com/office/drawing/2014/main" id="{0ED66FDF-2BB2-40F8-98FD-70294A84FF35}"/>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4" name="Footer Placeholder 3">
            <a:extLst>
              <a:ext uri="{FF2B5EF4-FFF2-40B4-BE49-F238E27FC236}">
                <a16:creationId xmlns:a16="http://schemas.microsoft.com/office/drawing/2014/main" id="{27BEE06C-0EF2-4FCC-96E3-478B9151C779}"/>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64E55165-CE9B-435B-BC4B-4B90AD62AE7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40327618"/>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612200EF-DAE7-4291-AFA9-DE621E4D767B}"/>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3" name="Footer Placeholder 2">
            <a:extLst>
              <a:ext uri="{FF2B5EF4-FFF2-40B4-BE49-F238E27FC236}">
                <a16:creationId xmlns:a16="http://schemas.microsoft.com/office/drawing/2014/main" id="{F2FAB29A-6DFB-4114-9472-FA0C8553B61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7F39D5B1-6A9D-462D-B03E-884D8F45DD7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8491165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71B3FB-2697-4715-A936-491530AAE63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E99BC3C7-0FD5-4991-A1DA-FAD34849511E}"/>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D2019896-A972-4882-9EA6-39A35ADFA38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FDD84087-2778-4EF3-B325-CF1E7E7C941D}"/>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4BBA96D-1C7A-4239-B6CE-A29108B61291}"/>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3F97168B-50B6-4365-9739-EADB19D9DFBA}"/>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164813759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41EDF39-FFA1-4195-97C2-AA869683D08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4439D6-F0ED-49DD-99BC-91926D51422A}"/>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p>
        </p:txBody>
      </p:sp>
      <p:sp>
        <p:nvSpPr>
          <p:cNvPr id="4" name="Text Placeholder 3">
            <a:extLst>
              <a:ext uri="{FF2B5EF4-FFF2-40B4-BE49-F238E27FC236}">
                <a16:creationId xmlns:a16="http://schemas.microsoft.com/office/drawing/2014/main" id="{DE4F608F-B1A9-4F01-BE1B-9A252B46D29D}"/>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A9FF1218-E997-48DE-81E4-87B7414BE90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6" name="Footer Placeholder 5">
            <a:extLst>
              <a:ext uri="{FF2B5EF4-FFF2-40B4-BE49-F238E27FC236}">
                <a16:creationId xmlns:a16="http://schemas.microsoft.com/office/drawing/2014/main" id="{E33345B3-748C-4FE6-A224-3577F1AE5D5B}"/>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68DF165D-BC50-4FDF-B30F-D66CE4A00067}"/>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60262450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21BE53-4B48-4DFC-BD3D-C1FCF98F46DD}"/>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2ABEF7D7-1059-4E71-A849-E7FBAFD84A25}"/>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55F88815-CC2D-426D-81AB-821B6636A2F9}"/>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19688806-385A-4068-A342-3281C9A3484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C1C3B0B-DD5E-46AE-ADED-7C7F8439F516}"/>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220235686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261E8A6-3E54-4B9E-926D-226392F6D66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61E16035-71BA-4370-ABF9-47F0C0CF1D27}"/>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3999995-A2AB-4CAF-A45E-D4300683C7B8}"/>
              </a:ext>
            </a:extLst>
          </p:cNvPr>
          <p:cNvSpPr>
            <a:spLocks noGrp="1"/>
          </p:cNvSpPr>
          <p:nvPr>
            <p:ph type="dt" sz="half" idx="10"/>
          </p:nvPr>
        </p:nvSpPr>
        <p:spPr/>
        <p:txBody>
          <a:body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5E4133CE-E9DA-4598-8C55-CC227885C25A}"/>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2C8CFDF-6557-4542-AB23-DD4A084039B3}"/>
              </a:ext>
            </a:extLst>
          </p:cNvPr>
          <p:cNvSpPr>
            <a:spLocks noGrp="1"/>
          </p:cNvSpPr>
          <p:nvPr>
            <p:ph type="sldNum" sz="quarter" idx="12"/>
          </p:nvPr>
        </p:nvSpPr>
        <p:spPr/>
        <p:txBody>
          <a:bodyPr/>
          <a:lstStyle/>
          <a:p>
            <a:fld id="{6B105CE3-DECE-4166-B994-763D7F2472F5}" type="slidenum">
              <a:rPr lang="en-US" smtClean="0"/>
              <a:t>‹#›</a:t>
            </a:fld>
            <a:endParaRPr lang="en-US"/>
          </a:p>
        </p:txBody>
      </p:sp>
    </p:spTree>
    <p:extLst>
      <p:ext uri="{BB962C8B-B14F-4D97-AF65-F5344CB8AC3E}">
        <p14:creationId xmlns:p14="http://schemas.microsoft.com/office/powerpoint/2010/main" val="3087963700"/>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 Id="rId11" Type="http://schemas.openxmlformats.org/officeDocument/2006/relationships/slideLayout" Target="../slideLayouts/slideLayout22.xml"/><Relationship Id="rId12" Type="http://schemas.openxmlformats.org/officeDocument/2006/relationships/theme" Target="../theme/theme2.xml"/><Relationship Id="rId13" Type="http://schemas.openxmlformats.org/officeDocument/2006/relationships/image" Target="../media/image1.jpe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1548459379"/>
      </p:ext>
    </p:extLst>
  </p:cSld>
  <p:clrMap bg1="dk1" tx1="lt1" bg2="dk2" tx2="lt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blipFill dpi="0" rotWithShape="1">
          <a:blip r:embed="rId13">
            <a:lum/>
          </a:blip>
          <a:srcRect/>
          <a:stretch>
            <a:fillRect/>
          </a:stretch>
        </a:blip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DABBC04D-F43D-4F5D-9051-4E4E2D80744F}"/>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8B5A8718-D719-4D84-8698-3F68D4E1F29C}"/>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64196349-74D6-4CC5-83B6-1E7A49966582}"/>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BCFAA973-F591-4D3E-8F8C-46CB8919A712}" type="datetimeFigureOut">
              <a:rPr lang="en-US" smtClean="0"/>
              <a:t>6/21/2026</a:t>
            </a:fld>
            <a:endParaRPr lang="en-US"/>
          </a:p>
        </p:txBody>
      </p:sp>
      <p:sp>
        <p:nvSpPr>
          <p:cNvPr id="5" name="Footer Placeholder 4">
            <a:extLst>
              <a:ext uri="{FF2B5EF4-FFF2-40B4-BE49-F238E27FC236}">
                <a16:creationId xmlns:a16="http://schemas.microsoft.com/office/drawing/2014/main" id="{8EFB34AD-226C-4DC5-84CB-DBD84CFB7AB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B5A37929-5F4C-43DB-A365-C813AECAF1ED}"/>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6B105CE3-DECE-4166-B994-763D7F2472F5}" type="slidenum">
              <a:rPr lang="en-US" smtClean="0"/>
              <a:t>‹#›</a:t>
            </a:fld>
            <a:endParaRPr lang="en-US"/>
          </a:p>
        </p:txBody>
      </p:sp>
    </p:spTree>
    <p:extLst>
      <p:ext uri="{BB962C8B-B14F-4D97-AF65-F5344CB8AC3E}">
        <p14:creationId xmlns:p14="http://schemas.microsoft.com/office/powerpoint/2010/main" val="481546626"/>
      </p:ext>
    </p:extLst>
  </p:cSld>
  <p:clrMap bg1="dk1" tx1="lt1" bg2="dk2" tx2="lt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 Id="rId3" Type="http://schemas.openxmlformats.org/officeDocument/2006/relationships/image" Target="../media/image2.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2.xml"/><Relationship Id="rId3" Type="http://schemas.openxmlformats.org/officeDocument/2006/relationships/image" Target="../media/image3.jp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3.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4.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5.xml"/><Relationship Id="rId3" Type="http://schemas.openxmlformats.org/officeDocument/2006/relationships/image" Target="../media/image9.jp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 Id="rId3" Type="http://schemas.openxmlformats.org/officeDocument/2006/relationships/image" Target="../media/image10.jp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7.xml"/><Relationship Id="rId3" Type="http://schemas.openxmlformats.org/officeDocument/2006/relationships/image" Target="../media/image11.jp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8.xml"/><Relationship Id="rId3" Type="http://schemas.openxmlformats.org/officeDocument/2006/relationships/image" Target="../media/image12.jp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 Id="rId3" Type="http://schemas.openxmlformats.org/officeDocument/2006/relationships/image" Target="../media/image5.png"/><Relationship Id="rId4" Type="http://schemas.openxmlformats.org/officeDocument/2006/relationships/image" Target="../media/image6.png"/><Relationship Id="rId5" Type="http://schemas.openxmlformats.org/officeDocument/2006/relationships/image" Target="../media/image7.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317864-DBB3-4199-8C8E-D43932D38DA0}"/>
              </a:ext>
            </a:extLst>
          </p:cNvPr>
          <p:cNvSpPr>
            <a:spLocks noGrp="1"/>
          </p:cNvSpPr>
          <p:nvPr>
            <p:ph type="ctrTitle"/>
          </p:nvPr>
        </p:nvSpPr>
        <p:spPr>
          <a:xfrm>
            <a:off x="5887092" y="3994454"/>
            <a:ext cx="5496213" cy="860187"/>
          </a:xfrm>
        </p:spPr>
        <p:txBody>
          <a:bodyPr>
            <a:noAutofit/>
          </a:bodyPr>
          <a:lstStyle/>
          <a:p>
            <a:pPr algn="r"/>
            <a:r>
              <a:rPr lang="en-US" sz="5400" dirty="0">
                <a:solidFill>
                  <a:schemeClr val="bg2"/>
                </a:solidFill>
                <a:latin typeface="+mj-lt"/>
                <a:cs typeface="Segoe UI Light" panose="020B0502040204020203" pitchFamily="34" charset="0"/>
              </a:rPr>
              <a:t>Conference 36</a:t>
            </a:r>
          </a:p>
        </p:txBody>
      </p:sp>
      <p:grpSp>
        <p:nvGrpSpPr>
          <p:cNvPr id="7" name="Group 6">
            <a:extLst>
              <a:ext uri="{FF2B5EF4-FFF2-40B4-BE49-F238E27FC236}">
                <a16:creationId xmlns:a16="http://schemas.microsoft.com/office/drawing/2014/main" id="{513AA083-3BD2-466E-8890-ADD3BF776501}"/>
              </a:ext>
            </a:extLst>
          </p:cNvPr>
          <p:cNvGrpSpPr/>
          <p:nvPr/>
        </p:nvGrpSpPr>
        <p:grpSpPr>
          <a:xfrm>
            <a:off x="641527" y="2564413"/>
            <a:ext cx="10908946" cy="1729174"/>
            <a:chOff x="784475" y="2703629"/>
            <a:chExt cx="10908946" cy="1729174"/>
          </a:xfrm>
        </p:grpSpPr>
        <p:sp>
          <p:nvSpPr>
            <p:cNvPr id="3" name="TextBox 2">
              <a:extLst>
                <a:ext uri="{FF2B5EF4-FFF2-40B4-BE49-F238E27FC236}">
                  <a16:creationId xmlns:a16="http://schemas.microsoft.com/office/drawing/2014/main" id="{43B38B0F-9EAA-480D-9DFD-408045811F77}"/>
                </a:ext>
              </a:extLst>
            </p:cNvPr>
            <p:cNvSpPr txBox="1"/>
            <p:nvPr/>
          </p:nvSpPr>
          <p:spPr>
            <a:xfrm>
              <a:off x="784475" y="2786198"/>
              <a:ext cx="10908946" cy="1646605"/>
            </a:xfrm>
            <a:prstGeom prst="rect">
              <a:avLst/>
            </a:prstGeom>
            <a:noFill/>
          </p:spPr>
          <p:txBody>
            <a:bodyPr wrap="square" rtlCol="0">
              <a:spAutoFit/>
            </a:bodyPr>
            <a:lstStyle/>
            <a:p>
              <a:r>
                <a:rPr lang="en-US" sz="9900">
                  <a:latin typeface="Nunito Sans ExtraLight" panose="00000300000000000000" pitchFamily="2" charset="0"/>
                </a:rPr>
                <a:t>ECG     STAMPEDE</a:t>
              </a:r>
            </a:p>
          </p:txBody>
        </p:sp>
        <p:pic>
          <p:nvPicPr>
            <p:cNvPr id="5" name="Picture 4" descr="A close up of a logo&#10;&#10;Description generated with very high confidence">
              <a:extLst>
                <a:ext uri="{FF2B5EF4-FFF2-40B4-BE49-F238E27FC236}">
                  <a16:creationId xmlns:a16="http://schemas.microsoft.com/office/drawing/2014/main" id="{E1E4678B-992C-4197-B8E4-A1AB5C45073C}"/>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321412" y="2703629"/>
              <a:ext cx="1568723" cy="1428031"/>
            </a:xfrm>
            <a:prstGeom prst="rect">
              <a:avLst/>
            </a:prstGeom>
          </p:spPr>
        </p:pic>
      </p:grpSp>
    </p:spTree>
    <p:extLst>
      <p:ext uri="{BB962C8B-B14F-4D97-AF65-F5344CB8AC3E}">
        <p14:creationId xmlns:p14="http://schemas.microsoft.com/office/powerpoint/2010/main" val="70451755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3F013-86A1-A17B-5E52-CF0F5F76ABB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59-year-old male presents with </a:t>
            </a:r>
            <a:r>
              <a:rPr lang="en-US" dirty="0">
                <a:latin typeface="+mn-lt"/>
              </a:rPr>
              <a:t>dyspnea</a:t>
            </a:r>
          </a:p>
        </p:txBody>
      </p:sp>
      <p:sp>
        <p:nvSpPr>
          <p:cNvPr id="3" name="TextBox 2">
            <a:extLst>
              <a:ext uri="{FF2B5EF4-FFF2-40B4-BE49-F238E27FC236}">
                <a16:creationId xmlns:a16="http://schemas.microsoft.com/office/drawing/2014/main" id="{03FF28D4-B567-8573-AAD1-2CD74EACFFBA}"/>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194</a:t>
            </a:r>
          </a:p>
        </p:txBody>
      </p:sp>
      <p:cxnSp>
        <p:nvCxnSpPr>
          <p:cNvPr id="5" name="Straight Connector 4">
            <a:extLst>
              <a:ext uri="{FF2B5EF4-FFF2-40B4-BE49-F238E27FC236}">
                <a16:creationId xmlns:a16="http://schemas.microsoft.com/office/drawing/2014/main" id="{39C6D518-ED36-801E-9154-FC12367238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2426483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194-ART-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9065677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10B70A9-3A68-4F35-C399-BB497510C5F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00C99C8-6608-A85E-B186-EF833370CBD8}"/>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57-year-old male presents with </a:t>
            </a:r>
            <a:r>
              <a:rPr lang="en-US" dirty="0">
                <a:latin typeface="+mn-lt"/>
              </a:rPr>
              <a:t>altered mental status</a:t>
            </a:r>
          </a:p>
        </p:txBody>
      </p:sp>
      <p:sp>
        <p:nvSpPr>
          <p:cNvPr id="3" name="TextBox 2">
            <a:extLst>
              <a:ext uri="{FF2B5EF4-FFF2-40B4-BE49-F238E27FC236}">
                <a16:creationId xmlns:a16="http://schemas.microsoft.com/office/drawing/2014/main" id="{AA5AA992-1A0F-E491-519E-0143C29EC12B}"/>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195</a:t>
            </a:r>
          </a:p>
        </p:txBody>
      </p:sp>
      <p:cxnSp>
        <p:nvCxnSpPr>
          <p:cNvPr id="5" name="Straight Connector 4">
            <a:extLst>
              <a:ext uri="{FF2B5EF4-FFF2-40B4-BE49-F238E27FC236}">
                <a16:creationId xmlns:a16="http://schemas.microsoft.com/office/drawing/2014/main" id="{8DA3A359-F264-3DB9-22B5-237718976C5A}"/>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088551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B598F96-CBA5-A692-AF33-EFF5CE2F274C}"/>
            </a:ext>
          </a:extLst>
        </p:cNvPr>
        <p:cNvGrpSpPr/>
        <p:nvPr/>
      </p:nvGrpSpPr>
      <p:grpSpPr>
        <a:xfrm>
          <a:off x="0" y="0"/>
          <a:ext cx="0" cy="0"/>
          <a:chOff x="0" y="0"/>
          <a:chExt cx="0" cy="0"/>
        </a:xfrm>
      </p:grpSpPr>
      <p:pic>
        <p:nvPicPr>
          <p:cNvPr id="2" name="Picture 1" descr="195-InfSTEMI_CHB-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40272966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EA69-D897-57FB-FD01-DF48A9014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C7FB8-BF04-E298-7C7A-FB32B0307995}"/>
              </a:ext>
            </a:extLst>
          </p:cNvPr>
          <p:cNvSpPr>
            <a:spLocks noGrp="1"/>
          </p:cNvSpPr>
          <p:nvPr>
            <p:ph type="title"/>
          </p:nvPr>
        </p:nvSpPr>
        <p:spPr/>
        <p:txBody>
          <a:bodyPr/>
          <a:lstStyle/>
          <a:p>
            <a:r>
              <a:rPr lang="en-US" b="0"/>
              <a:t>Posterior </a:t>
            </a:r>
            <a:r>
              <a:rPr lang="en-US">
                <a:solidFill>
                  <a:schemeClr val="bg2"/>
                </a:solidFill>
              </a:rPr>
              <a:t>STEMI</a:t>
            </a:r>
          </a:p>
        </p:txBody>
      </p:sp>
      <p:grpSp>
        <p:nvGrpSpPr>
          <p:cNvPr id="3" name="Group 2">
            <a:extLst>
              <a:ext uri="{FF2B5EF4-FFF2-40B4-BE49-F238E27FC236}">
                <a16:creationId xmlns:a16="http://schemas.microsoft.com/office/drawing/2014/main" id="{EB16CA15-B469-0164-5A3A-D9E6EF2B077D}"/>
              </a:ext>
            </a:extLst>
          </p:cNvPr>
          <p:cNvGrpSpPr/>
          <p:nvPr/>
        </p:nvGrpSpPr>
        <p:grpSpPr>
          <a:xfrm>
            <a:off x="9151821" y="1974135"/>
            <a:ext cx="1649639" cy="1584015"/>
            <a:chOff x="6855191" y="1959351"/>
            <a:chExt cx="1492600" cy="1441063"/>
          </a:xfrm>
        </p:grpSpPr>
        <p:pic>
          <p:nvPicPr>
            <p:cNvPr id="4" name="Picture 3">
              <a:extLst>
                <a:ext uri="{FF2B5EF4-FFF2-40B4-BE49-F238E27FC236}">
                  <a16:creationId xmlns:a16="http://schemas.microsoft.com/office/drawing/2014/main" id="{23E3D94C-7E5F-8FFD-30EA-CB50A4AF01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6" name="TextBox 5">
              <a:extLst>
                <a:ext uri="{FF2B5EF4-FFF2-40B4-BE49-F238E27FC236}">
                  <a16:creationId xmlns:a16="http://schemas.microsoft.com/office/drawing/2014/main" id="{FA99F920-0954-5BE1-3B1E-4E98B204A749}"/>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6%</a:t>
              </a:r>
            </a:p>
            <a:p>
              <a:pPr algn="ctr"/>
              <a:r>
                <a:rPr lang="en-US" sz="1600">
                  <a:latin typeface="+mj-lt"/>
                </a:rPr>
                <a:t>Isolated Posterior</a:t>
              </a:r>
            </a:p>
          </p:txBody>
        </p:sp>
      </p:grpSp>
      <p:grpSp>
        <p:nvGrpSpPr>
          <p:cNvPr id="7" name="Group 6">
            <a:extLst>
              <a:ext uri="{FF2B5EF4-FFF2-40B4-BE49-F238E27FC236}">
                <a16:creationId xmlns:a16="http://schemas.microsoft.com/office/drawing/2014/main" id="{D011DCC1-FB8D-CD9F-2E55-BA028A87E5CD}"/>
              </a:ext>
            </a:extLst>
          </p:cNvPr>
          <p:cNvGrpSpPr/>
          <p:nvPr/>
        </p:nvGrpSpPr>
        <p:grpSpPr>
          <a:xfrm>
            <a:off x="9151821" y="3944077"/>
            <a:ext cx="1649639" cy="1584015"/>
            <a:chOff x="6855191" y="1959351"/>
            <a:chExt cx="1492600" cy="1441063"/>
          </a:xfrm>
        </p:grpSpPr>
        <p:pic>
          <p:nvPicPr>
            <p:cNvPr id="8" name="Picture 7">
              <a:extLst>
                <a:ext uri="{FF2B5EF4-FFF2-40B4-BE49-F238E27FC236}">
                  <a16:creationId xmlns:a16="http://schemas.microsoft.com/office/drawing/2014/main" id="{C1FCCCD3-50D9-55C8-F8D5-C253419795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9" name="TextBox 8">
              <a:extLst>
                <a:ext uri="{FF2B5EF4-FFF2-40B4-BE49-F238E27FC236}">
                  <a16:creationId xmlns:a16="http://schemas.microsoft.com/office/drawing/2014/main" id="{17A68434-344E-0D9F-E7B9-91D8EEE0D7E1}"/>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30%</a:t>
              </a:r>
            </a:p>
            <a:p>
              <a:pPr algn="ctr"/>
              <a:r>
                <a:rPr lang="en-US" sz="1600">
                  <a:latin typeface="+mj-lt"/>
                </a:rPr>
                <a:t>Reperfusion</a:t>
              </a:r>
            </a:p>
            <a:p>
              <a:pPr algn="ctr"/>
              <a:r>
                <a:rPr lang="en-US" sz="1600">
                  <a:latin typeface="+mj-lt"/>
                </a:rPr>
                <a:t>&lt; 90 min</a:t>
              </a:r>
            </a:p>
          </p:txBody>
        </p:sp>
      </p:grpSp>
      <p:sp>
        <p:nvSpPr>
          <p:cNvPr id="10" name="TextBox 9">
            <a:extLst>
              <a:ext uri="{FF2B5EF4-FFF2-40B4-BE49-F238E27FC236}">
                <a16:creationId xmlns:a16="http://schemas.microsoft.com/office/drawing/2014/main" id="{825E3CDE-9DD2-A53F-FA00-1763D7A08B35}"/>
              </a:ext>
            </a:extLst>
          </p:cNvPr>
          <p:cNvSpPr txBox="1"/>
          <p:nvPr/>
        </p:nvSpPr>
        <p:spPr>
          <a:xfrm>
            <a:off x="0" y="6297388"/>
            <a:ext cx="12192000" cy="461665"/>
          </a:xfrm>
          <a:prstGeom prst="rect">
            <a:avLst/>
          </a:prstGeom>
          <a:noFill/>
        </p:spPr>
        <p:txBody>
          <a:bodyPr wrap="square" rtlCol="0">
            <a:spAutoFit/>
          </a:bodyPr>
          <a:lstStyle/>
          <a:p>
            <a:r>
              <a:rPr lang="en-US" sz="1200" b="0" i="0">
                <a:solidFill>
                  <a:srgbClr val="222222"/>
                </a:solidFill>
                <a:effectLst/>
                <a:latin typeface="+mj-lt"/>
              </a:rPr>
              <a:t>Waldo SW, Armstrong EJ, Kulkarni A, et al. Clinical characteristics and reperfusion times among patients with an isolated posterior myocardial infarction. J Invasive </a:t>
            </a:r>
            <a:r>
              <a:rPr lang="en-US" sz="1200" b="0" i="0" err="1">
                <a:solidFill>
                  <a:srgbClr val="222222"/>
                </a:solidFill>
                <a:effectLst/>
                <a:latin typeface="+mj-lt"/>
              </a:rPr>
              <a:t>Cardiol</a:t>
            </a:r>
            <a:r>
              <a:rPr lang="en-US" sz="1200" b="0" i="0">
                <a:solidFill>
                  <a:srgbClr val="222222"/>
                </a:solidFill>
                <a:effectLst/>
                <a:latin typeface="+mj-lt"/>
              </a:rPr>
              <a:t>. 2013;25(8):371-5.</a:t>
            </a:r>
            <a:endParaRPr lang="en-US" sz="1200">
              <a:latin typeface="+mj-lt"/>
            </a:endParaRPr>
          </a:p>
        </p:txBody>
      </p:sp>
      <p:pic>
        <p:nvPicPr>
          <p:cNvPr id="11" name="Picture 10" descr="A drawing of a heart&#10;&#10;AI-generated content may be incorrect.">
            <a:extLst>
              <a:ext uri="{FF2B5EF4-FFF2-40B4-BE49-F238E27FC236}">
                <a16:creationId xmlns:a16="http://schemas.microsoft.com/office/drawing/2014/main" id="{B22BCB8F-26D9-69EC-1674-8C8A99A3F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847" y="1851354"/>
            <a:ext cx="3816048" cy="4285367"/>
          </a:xfrm>
          <a:prstGeom prst="rect">
            <a:avLst/>
          </a:prstGeom>
        </p:spPr>
      </p:pic>
      <p:grpSp>
        <p:nvGrpSpPr>
          <p:cNvPr id="22" name="Group 21">
            <a:extLst>
              <a:ext uri="{FF2B5EF4-FFF2-40B4-BE49-F238E27FC236}">
                <a16:creationId xmlns:a16="http://schemas.microsoft.com/office/drawing/2014/main" id="{BDC94C6A-B9E0-9DB0-4976-5BB26254CB0A}"/>
              </a:ext>
            </a:extLst>
          </p:cNvPr>
          <p:cNvGrpSpPr/>
          <p:nvPr/>
        </p:nvGrpSpPr>
        <p:grpSpPr>
          <a:xfrm>
            <a:off x="4386721" y="2086682"/>
            <a:ext cx="3745906" cy="3094916"/>
            <a:chOff x="4386721" y="2086682"/>
            <a:chExt cx="3745906" cy="3094916"/>
          </a:xfrm>
        </p:grpSpPr>
        <p:grpSp>
          <p:nvGrpSpPr>
            <p:cNvPr id="21" name="Group 20">
              <a:extLst>
                <a:ext uri="{FF2B5EF4-FFF2-40B4-BE49-F238E27FC236}">
                  <a16:creationId xmlns:a16="http://schemas.microsoft.com/office/drawing/2014/main" id="{9DA9BE77-2588-9061-DDCB-DD0C068BB03B}"/>
                </a:ext>
              </a:extLst>
            </p:cNvPr>
            <p:cNvGrpSpPr/>
            <p:nvPr/>
          </p:nvGrpSpPr>
          <p:grpSpPr>
            <a:xfrm>
              <a:off x="4386721" y="2311211"/>
              <a:ext cx="3745906" cy="2870387"/>
              <a:chOff x="4011164" y="2180583"/>
              <a:chExt cx="3745906" cy="2870387"/>
            </a:xfrm>
          </p:grpSpPr>
          <p:pic>
            <p:nvPicPr>
              <p:cNvPr id="12" name="Picture 11" descr="A graph with arrows pointing to the line&#10;&#10;AI-generated content may be incorrect.">
                <a:extLst>
                  <a:ext uri="{FF2B5EF4-FFF2-40B4-BE49-F238E27FC236}">
                    <a16:creationId xmlns:a16="http://schemas.microsoft.com/office/drawing/2014/main" id="{32716722-7597-579F-BB1C-1EF41BF15A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2393" y="2499189"/>
                <a:ext cx="2247214" cy="2117922"/>
              </a:xfrm>
              <a:prstGeom prst="rect">
                <a:avLst/>
              </a:prstGeom>
            </p:spPr>
          </p:pic>
          <p:sp>
            <p:nvSpPr>
              <p:cNvPr id="16" name="Rectangle: Rounded Corners 15">
                <a:extLst>
                  <a:ext uri="{FF2B5EF4-FFF2-40B4-BE49-F238E27FC236}">
                    <a16:creationId xmlns:a16="http://schemas.microsoft.com/office/drawing/2014/main" id="{368F89C3-F144-2CE7-79A2-67A6B361AC84}"/>
                  </a:ext>
                </a:extLst>
              </p:cNvPr>
              <p:cNvSpPr/>
              <p:nvPr/>
            </p:nvSpPr>
            <p:spPr>
              <a:xfrm>
                <a:off x="4011164" y="2180583"/>
                <a:ext cx="3745906" cy="2870387"/>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5D28334-07F0-BCC0-8CC8-25BE8B14CF34}"/>
                  </a:ext>
                </a:extLst>
              </p:cNvPr>
              <p:cNvSpPr txBox="1"/>
              <p:nvPr/>
            </p:nvSpPr>
            <p:spPr>
              <a:xfrm>
                <a:off x="6096000" y="4590992"/>
                <a:ext cx="729343" cy="369332"/>
              </a:xfrm>
              <a:prstGeom prst="rect">
                <a:avLst/>
              </a:prstGeom>
              <a:noFill/>
            </p:spPr>
            <p:txBody>
              <a:bodyPr wrap="square" rtlCol="0">
                <a:spAutoFit/>
              </a:bodyPr>
              <a:lstStyle/>
              <a:p>
                <a:pPr algn="ctr"/>
                <a:r>
                  <a:rPr lang="en-US">
                    <a:solidFill>
                      <a:schemeClr val="accent1"/>
                    </a:solidFill>
                    <a:latin typeface="+mj-lt"/>
                  </a:rPr>
                  <a:t>STD</a:t>
                </a:r>
              </a:p>
            </p:txBody>
          </p:sp>
          <p:sp>
            <p:nvSpPr>
              <p:cNvPr id="19" name="TextBox 18">
                <a:extLst>
                  <a:ext uri="{FF2B5EF4-FFF2-40B4-BE49-F238E27FC236}">
                    <a16:creationId xmlns:a16="http://schemas.microsoft.com/office/drawing/2014/main" id="{699FAEAB-31E9-E658-FB98-EFED35795B06}"/>
                  </a:ext>
                </a:extLst>
              </p:cNvPr>
              <p:cNvSpPr txBox="1"/>
              <p:nvPr/>
            </p:nvSpPr>
            <p:spPr>
              <a:xfrm>
                <a:off x="6303009" y="2345055"/>
                <a:ext cx="1112894" cy="369332"/>
              </a:xfrm>
              <a:prstGeom prst="rect">
                <a:avLst/>
              </a:prstGeom>
              <a:noFill/>
            </p:spPr>
            <p:txBody>
              <a:bodyPr wrap="square" rtlCol="0">
                <a:spAutoFit/>
              </a:bodyPr>
              <a:lstStyle/>
              <a:p>
                <a:pPr algn="ctr"/>
                <a:r>
                  <a:rPr lang="en-US">
                    <a:solidFill>
                      <a:schemeClr val="accent2"/>
                    </a:solidFill>
                    <a:latin typeface="Aptos" panose="020B0004020202020204" pitchFamily="34" charset="0"/>
                  </a:rPr>
                  <a:t>↑ t wave</a:t>
                </a:r>
                <a:endParaRPr lang="en-US">
                  <a:solidFill>
                    <a:schemeClr val="accent2"/>
                  </a:solidFill>
                  <a:latin typeface="+mj-lt"/>
                </a:endParaRPr>
              </a:p>
            </p:txBody>
          </p:sp>
          <p:sp>
            <p:nvSpPr>
              <p:cNvPr id="20" name="TextBox 19">
                <a:extLst>
                  <a:ext uri="{FF2B5EF4-FFF2-40B4-BE49-F238E27FC236}">
                    <a16:creationId xmlns:a16="http://schemas.microsoft.com/office/drawing/2014/main" id="{1024B784-E50A-270B-E5D6-8D4C6EB12674}"/>
                  </a:ext>
                </a:extLst>
              </p:cNvPr>
              <p:cNvSpPr txBox="1"/>
              <p:nvPr/>
            </p:nvSpPr>
            <p:spPr>
              <a:xfrm>
                <a:off x="4201233" y="2338522"/>
                <a:ext cx="903515" cy="369332"/>
              </a:xfrm>
              <a:prstGeom prst="rect">
                <a:avLst/>
              </a:prstGeom>
              <a:noFill/>
            </p:spPr>
            <p:txBody>
              <a:bodyPr wrap="square" rtlCol="0">
                <a:spAutoFit/>
              </a:bodyPr>
              <a:lstStyle/>
              <a:p>
                <a:pPr algn="ctr"/>
                <a:r>
                  <a:rPr lang="en-US">
                    <a:solidFill>
                      <a:schemeClr val="accent3"/>
                    </a:solidFill>
                    <a:latin typeface="Aptos" panose="020B0004020202020204" pitchFamily="34" charset="0"/>
                  </a:rPr>
                  <a:t>R/S ≥ 1</a:t>
                </a:r>
                <a:endParaRPr lang="en-US">
                  <a:solidFill>
                    <a:schemeClr val="accent3"/>
                  </a:solidFill>
                  <a:latin typeface="+mj-lt"/>
                </a:endParaRPr>
              </a:p>
            </p:txBody>
          </p:sp>
        </p:grpSp>
        <p:sp>
          <p:nvSpPr>
            <p:cNvPr id="15" name="TextBox 14">
              <a:extLst>
                <a:ext uri="{FF2B5EF4-FFF2-40B4-BE49-F238E27FC236}">
                  <a16:creationId xmlns:a16="http://schemas.microsoft.com/office/drawing/2014/main" id="{4FADFA13-6689-A0C4-A510-39C8049048E9}"/>
                </a:ext>
              </a:extLst>
            </p:cNvPr>
            <p:cNvSpPr txBox="1"/>
            <p:nvPr/>
          </p:nvSpPr>
          <p:spPr>
            <a:xfrm>
              <a:off x="5571718" y="2086682"/>
              <a:ext cx="1377950" cy="461665"/>
            </a:xfrm>
            <a:prstGeom prst="rect">
              <a:avLst/>
            </a:prstGeom>
            <a:noFill/>
          </p:spPr>
          <p:txBody>
            <a:bodyPr wrap="square" rtlCol="0">
              <a:spAutoFit/>
            </a:bodyPr>
            <a:lstStyle/>
            <a:p>
              <a:r>
                <a:rPr lang="en-US" sz="2400">
                  <a:highlight>
                    <a:srgbClr val="000000"/>
                  </a:highlight>
                  <a:latin typeface="BlinkMacSystemFont"/>
                </a:rPr>
                <a:t>V2 or V3</a:t>
              </a:r>
              <a:r>
                <a:rPr lang="en-US" sz="2400" b="0" i="0">
                  <a:effectLst/>
                  <a:highlight>
                    <a:srgbClr val="000000"/>
                  </a:highlight>
                  <a:latin typeface="BlinkMacSystemFont"/>
                </a:rPr>
                <a:t> </a:t>
              </a:r>
              <a:endParaRPr lang="en-US" sz="2400">
                <a:highlight>
                  <a:srgbClr val="000000"/>
                </a:highlight>
              </a:endParaRPr>
            </a:p>
          </p:txBody>
        </p:sp>
      </p:grpSp>
    </p:spTree>
    <p:extLst>
      <p:ext uri="{BB962C8B-B14F-4D97-AF65-F5344CB8AC3E}">
        <p14:creationId xmlns:p14="http://schemas.microsoft.com/office/powerpoint/2010/main" val="2911700894"/>
      </p:ext>
    </p:extLst>
  </p:cSld>
  <p:clrMapOvr>
    <a:masterClrMapping/>
  </p:clrMapOvr>
  <mc:AlternateContent xmlns:mc="http://schemas.openxmlformats.org/markup-compatibility/2006" xmlns:p14="http://schemas.microsoft.com/office/powerpoint/2010/main">
    <mc:Choice Requires="p14">
      <p:transition spd="med" p14:dur="700" advTm="102771">
        <p:fade/>
      </p:transition>
    </mc:Choice>
    <mc:Fallback xmlns="">
      <p:transition spd="med" advTm="1027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E5EB15-38B3-6391-66FD-51339F3164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63904" y="1437124"/>
            <a:ext cx="5664192" cy="4715869"/>
          </a:xfrm>
          <a:prstGeom prst="rect">
            <a:avLst/>
          </a:prstGeom>
        </p:spPr>
      </p:pic>
      <p:sp>
        <p:nvSpPr>
          <p:cNvPr id="6" name="TextBox 5">
            <a:extLst>
              <a:ext uri="{FF2B5EF4-FFF2-40B4-BE49-F238E27FC236}">
                <a16:creationId xmlns:a16="http://schemas.microsoft.com/office/drawing/2014/main" id="{3DBE325D-AD16-A343-6FCC-9E0CD9121723}"/>
              </a:ext>
            </a:extLst>
          </p:cNvPr>
          <p:cNvSpPr txBox="1"/>
          <p:nvPr/>
        </p:nvSpPr>
        <p:spPr>
          <a:xfrm>
            <a:off x="450567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V7</a:t>
            </a:r>
          </a:p>
        </p:txBody>
      </p:sp>
      <p:sp>
        <p:nvSpPr>
          <p:cNvPr id="7" name="TextBox 6">
            <a:extLst>
              <a:ext uri="{FF2B5EF4-FFF2-40B4-BE49-F238E27FC236}">
                <a16:creationId xmlns:a16="http://schemas.microsoft.com/office/drawing/2014/main" id="{F656DC53-8576-7E34-47A3-C412B20D2311}"/>
              </a:ext>
            </a:extLst>
          </p:cNvPr>
          <p:cNvSpPr txBox="1"/>
          <p:nvPr/>
        </p:nvSpPr>
        <p:spPr>
          <a:xfrm>
            <a:off x="5082909" y="408927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V8</a:t>
            </a:r>
          </a:p>
        </p:txBody>
      </p:sp>
      <p:sp>
        <p:nvSpPr>
          <p:cNvPr id="8" name="TextBox 7">
            <a:extLst>
              <a:ext uri="{FF2B5EF4-FFF2-40B4-BE49-F238E27FC236}">
                <a16:creationId xmlns:a16="http://schemas.microsoft.com/office/drawing/2014/main" id="{0D1FB1B3-68BC-5029-B8FF-1CCCCF20FF06}"/>
              </a:ext>
            </a:extLst>
          </p:cNvPr>
          <p:cNvSpPr txBox="1"/>
          <p:nvPr/>
        </p:nvSpPr>
        <p:spPr>
          <a:xfrm>
            <a:off x="567096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V9</a:t>
            </a:r>
          </a:p>
        </p:txBody>
      </p:sp>
      <p:sp>
        <p:nvSpPr>
          <p:cNvPr id="9" name="Title 8">
            <a:extLst>
              <a:ext uri="{FF2B5EF4-FFF2-40B4-BE49-F238E27FC236}">
                <a16:creationId xmlns:a16="http://schemas.microsoft.com/office/drawing/2014/main" id="{6C6C2338-6AAF-E7DD-6954-B4588E0B10AE}"/>
              </a:ext>
            </a:extLst>
          </p:cNvPr>
          <p:cNvSpPr>
            <a:spLocks noGrp="1"/>
          </p:cNvSpPr>
          <p:nvPr>
            <p:ph type="title"/>
          </p:nvPr>
        </p:nvSpPr>
        <p:spPr/>
        <p:txBody>
          <a:bodyPr/>
          <a:lstStyle/>
          <a:p>
            <a:r>
              <a:rPr lang="en-US" b="0"/>
              <a:t>Posterior </a:t>
            </a:r>
            <a:r>
              <a:rPr lang="en-US">
                <a:solidFill>
                  <a:schemeClr val="bg2"/>
                </a:solidFill>
              </a:rPr>
              <a:t>Lead Placement</a:t>
            </a:r>
          </a:p>
        </p:txBody>
      </p:sp>
    </p:spTree>
    <p:extLst>
      <p:ext uri="{BB962C8B-B14F-4D97-AF65-F5344CB8AC3E}">
        <p14:creationId xmlns:p14="http://schemas.microsoft.com/office/powerpoint/2010/main" val="3203046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5B2CF9-BE34-4FD7-4CC0-8E6030F894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BC003D5-792E-86AA-E547-339D812CB7C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69-year-old female presents with </a:t>
            </a:r>
            <a:r>
              <a:rPr lang="en-US" dirty="0">
                <a:latin typeface="+mn-lt"/>
              </a:rPr>
              <a:t>chest pain</a:t>
            </a:r>
          </a:p>
        </p:txBody>
      </p:sp>
      <p:sp>
        <p:nvSpPr>
          <p:cNvPr id="3" name="TextBox 2">
            <a:extLst>
              <a:ext uri="{FF2B5EF4-FFF2-40B4-BE49-F238E27FC236}">
                <a16:creationId xmlns:a16="http://schemas.microsoft.com/office/drawing/2014/main" id="{5BB10AA0-1330-84BD-8550-AD76BCAA4542}"/>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196</a:t>
            </a:r>
          </a:p>
        </p:txBody>
      </p:sp>
      <p:cxnSp>
        <p:nvCxnSpPr>
          <p:cNvPr id="5" name="Straight Connector 4">
            <a:extLst>
              <a:ext uri="{FF2B5EF4-FFF2-40B4-BE49-F238E27FC236}">
                <a16:creationId xmlns:a16="http://schemas.microsoft.com/office/drawing/2014/main" id="{79D33989-ED44-1DB4-E35F-4951FF67108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7100398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3B83DD-C8F2-5F51-3816-FD172D57E8F1}"/>
            </a:ext>
          </a:extLst>
        </p:cNvPr>
        <p:cNvGrpSpPr/>
        <p:nvPr/>
      </p:nvGrpSpPr>
      <p:grpSpPr>
        <a:xfrm>
          <a:off x="0" y="0"/>
          <a:ext cx="0" cy="0"/>
          <a:chOff x="0" y="0"/>
          <a:chExt cx="0" cy="0"/>
        </a:xfrm>
      </p:grpSpPr>
      <p:pic>
        <p:nvPicPr>
          <p:cNvPr id="2" name="Picture 1" descr="196-STEMI_LVH.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39772322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65CE5C-D1F7-0DC5-8185-CC8158930C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D77296B-2C87-8457-E547-F128489595DA}"/>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38-year-old male presents with </a:t>
            </a:r>
            <a:r>
              <a:rPr lang="en-US" dirty="0">
                <a:latin typeface="+mn-lt"/>
              </a:rPr>
              <a:t>dyspnea</a:t>
            </a:r>
          </a:p>
        </p:txBody>
      </p:sp>
      <p:sp>
        <p:nvSpPr>
          <p:cNvPr id="3" name="TextBox 2">
            <a:extLst>
              <a:ext uri="{FF2B5EF4-FFF2-40B4-BE49-F238E27FC236}">
                <a16:creationId xmlns:a16="http://schemas.microsoft.com/office/drawing/2014/main" id="{A0EA39EB-80ED-6827-FA5B-479025B676C6}"/>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197</a:t>
            </a:r>
          </a:p>
        </p:txBody>
      </p:sp>
      <p:cxnSp>
        <p:nvCxnSpPr>
          <p:cNvPr id="5" name="Straight Connector 4">
            <a:extLst>
              <a:ext uri="{FF2B5EF4-FFF2-40B4-BE49-F238E27FC236}">
                <a16:creationId xmlns:a16="http://schemas.microsoft.com/office/drawing/2014/main" id="{183ED4AC-F31B-66AC-3BFB-7A85EB00B3D7}"/>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430268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BA4FEC-2243-386A-EB8C-034342A413CC}"/>
            </a:ext>
          </a:extLst>
        </p:cNvPr>
        <p:cNvGrpSpPr/>
        <p:nvPr/>
      </p:nvGrpSpPr>
      <p:grpSpPr>
        <a:xfrm>
          <a:off x="0" y="0"/>
          <a:ext cx="0" cy="0"/>
          <a:chOff x="0" y="0"/>
          <a:chExt cx="0" cy="0"/>
        </a:xfrm>
      </p:grpSpPr>
      <p:pic>
        <p:nvPicPr>
          <p:cNvPr id="2" name="Picture 1" descr="197-RVH_RAE-LAE-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30433199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176D8D-E1D8-9CC1-C2BE-31FA3AE6CC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F5FD1BB-E7EB-6AE4-9BA1-AB256E3D4907}"/>
              </a:ext>
            </a:extLst>
          </p:cNvPr>
          <p:cNvSpPr>
            <a:spLocks noGrp="1"/>
          </p:cNvSpPr>
          <p:nvPr>
            <p:ph type="ctrTitle"/>
          </p:nvPr>
        </p:nvSpPr>
        <p:spPr>
          <a:xfrm>
            <a:off x="1524000" y="2235200"/>
            <a:ext cx="9144000" cy="2387600"/>
          </a:xfrm>
          <a:ln>
            <a:noFill/>
          </a:ln>
        </p:spPr>
        <p:txBody>
          <a:bodyPr>
            <a:normAutofit/>
          </a:bodyPr>
          <a:lstStyle/>
          <a:p>
            <a:r>
              <a:rPr lang="en-US" dirty="0">
                <a:solidFill>
                  <a:schemeClr val="bg2"/>
                </a:solidFill>
              </a:rPr>
              <a:t>80-year-old male presents with </a:t>
            </a:r>
            <a:r>
              <a:rPr lang="en-US" dirty="0">
                <a:latin typeface="+mn-lt"/>
              </a:rPr>
              <a:t>chest pain</a:t>
            </a:r>
          </a:p>
        </p:txBody>
      </p:sp>
      <p:sp>
        <p:nvSpPr>
          <p:cNvPr id="3" name="TextBox 2">
            <a:extLst>
              <a:ext uri="{FF2B5EF4-FFF2-40B4-BE49-F238E27FC236}">
                <a16:creationId xmlns:a16="http://schemas.microsoft.com/office/drawing/2014/main" id="{0C4B151B-748A-F344-5A32-4189AD2FA419}"/>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198</a:t>
            </a:r>
          </a:p>
        </p:txBody>
      </p:sp>
      <p:cxnSp>
        <p:nvCxnSpPr>
          <p:cNvPr id="5" name="Straight Connector 4">
            <a:extLst>
              <a:ext uri="{FF2B5EF4-FFF2-40B4-BE49-F238E27FC236}">
                <a16:creationId xmlns:a16="http://schemas.microsoft.com/office/drawing/2014/main" id="{43F62A69-4E50-4834-EF2B-AAD4B12CA47B}"/>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3344205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8067BD-5120-E881-F032-8D55BBD2A36E}"/>
            </a:ext>
          </a:extLst>
        </p:cNvPr>
        <p:cNvGrpSpPr/>
        <p:nvPr/>
      </p:nvGrpSpPr>
      <p:grpSpPr>
        <a:xfrm>
          <a:off x="0" y="0"/>
          <a:ext cx="0" cy="0"/>
          <a:chOff x="0" y="0"/>
          <a:chExt cx="0" cy="0"/>
        </a:xfrm>
      </p:grpSpPr>
      <p:pic>
        <p:nvPicPr>
          <p:cNvPr id="2" name="Picture 1" descr="198-PostMI-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35507270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9ED85B-DEE0-46C5-B000-D620C9D3636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4588997-6DFD-48A7-B157-FFE6EDE61464}"/>
              </a:ext>
            </a:extLst>
          </p:cNvPr>
          <p:cNvSpPr>
            <a:spLocks noGrp="1"/>
          </p:cNvSpPr>
          <p:nvPr>
            <p:ph type="ctrTitle"/>
          </p:nvPr>
        </p:nvSpPr>
        <p:spPr>
          <a:xfrm>
            <a:off x="1524000" y="2235200"/>
            <a:ext cx="9144000" cy="2387600"/>
          </a:xfrm>
          <a:ln>
            <a:noFill/>
          </a:ln>
        </p:spPr>
        <p:txBody>
          <a:bodyPr>
            <a:normAutofit fontScale="90000"/>
          </a:bodyPr>
          <a:lstStyle/>
          <a:p>
            <a:r>
              <a:rPr lang="en-US" dirty="0">
                <a:solidFill>
                  <a:schemeClr val="bg2"/>
                </a:solidFill>
              </a:rPr>
              <a:t>52-year-old male presents with </a:t>
            </a:r>
            <a:r>
              <a:rPr lang="en-US" dirty="0">
                <a:latin typeface="+mn-lt"/>
              </a:rPr>
              <a:t>epigastric pain</a:t>
            </a:r>
          </a:p>
        </p:txBody>
      </p:sp>
      <p:sp>
        <p:nvSpPr>
          <p:cNvPr id="3" name="TextBox 2">
            <a:extLst>
              <a:ext uri="{FF2B5EF4-FFF2-40B4-BE49-F238E27FC236}">
                <a16:creationId xmlns:a16="http://schemas.microsoft.com/office/drawing/2014/main" id="{BA0BE7C6-6E44-9A0E-4AF6-CDAE2199DB28}"/>
              </a:ext>
            </a:extLst>
          </p:cNvPr>
          <p:cNvSpPr txBox="1"/>
          <p:nvPr/>
        </p:nvSpPr>
        <p:spPr>
          <a:xfrm>
            <a:off x="1005840" y="1850479"/>
            <a:ext cx="2012782" cy="769441"/>
          </a:xfrm>
          <a:prstGeom prst="rect">
            <a:avLst/>
          </a:prstGeom>
          <a:noFill/>
        </p:spPr>
        <p:txBody>
          <a:bodyPr wrap="square" rtlCol="0">
            <a:spAutoFit/>
          </a:bodyPr>
          <a:lstStyle/>
          <a:p>
            <a:r>
              <a:rPr lang="en-US" sz="4400" dirty="0">
                <a:latin typeface="+mj-lt"/>
              </a:rPr>
              <a:t>199</a:t>
            </a:r>
          </a:p>
        </p:txBody>
      </p:sp>
      <p:cxnSp>
        <p:nvCxnSpPr>
          <p:cNvPr id="5" name="Straight Connector 4">
            <a:extLst>
              <a:ext uri="{FF2B5EF4-FFF2-40B4-BE49-F238E27FC236}">
                <a16:creationId xmlns:a16="http://schemas.microsoft.com/office/drawing/2014/main" id="{FDAFFDDF-2716-7170-A37F-4EB134B244F2}"/>
              </a:ext>
            </a:extLst>
          </p:cNvPr>
          <p:cNvCxnSpPr/>
          <p:nvPr/>
        </p:nvCxnSpPr>
        <p:spPr>
          <a:xfrm>
            <a:off x="1005840" y="2580640"/>
            <a:ext cx="9946640" cy="0"/>
          </a:xfrm>
          <a:prstGeom prst="line">
            <a:avLst/>
          </a:prstGeom>
          <a:ln w="38100">
            <a:gradFill>
              <a:gsLst>
                <a:gs pos="0">
                  <a:srgbClr val="DAF7BD"/>
                </a:gs>
                <a:gs pos="33000">
                  <a:srgbClr val="BBE6FF"/>
                </a:gs>
                <a:gs pos="66000">
                  <a:srgbClr val="FFE5BB"/>
                </a:gs>
                <a:gs pos="100000">
                  <a:srgbClr val="FFCDC6"/>
                </a:gs>
              </a:gsLst>
              <a:lin ang="0" scaled="0"/>
            </a:gra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3112339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21" fill="hold" nodeType="with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arn(inVertical)">
                                      <p:cBhvr>
                                        <p:cTn id="7" dur="500"/>
                                        <p:tgtEl>
                                          <p:spTgt spid="5"/>
                                        </p:tgtEl>
                                      </p:cBhvr>
                                    </p:animEffect>
                                  </p:childTnLst>
                                </p:cTn>
                              </p:par>
                              <p:par>
                                <p:cTn id="8" presetID="16" presetClass="entr" presetSubtype="21"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barn(inVertical)">
                                      <p:cBhvr>
                                        <p:cTn id="10"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1DAB3CB-8A23-FD3B-489B-7CD0F36B5960}"/>
            </a:ext>
          </a:extLst>
        </p:cNvPr>
        <p:cNvGrpSpPr/>
        <p:nvPr/>
      </p:nvGrpSpPr>
      <p:grpSpPr>
        <a:xfrm>
          <a:off x="0" y="0"/>
          <a:ext cx="0" cy="0"/>
          <a:chOff x="0" y="0"/>
          <a:chExt cx="0" cy="0"/>
        </a:xfrm>
      </p:grpSpPr>
      <p:pic>
        <p:nvPicPr>
          <p:cNvPr id="2" name="Picture 1" descr="199-AoDissection-2-watermarked.jpg"/>
          <p:cNvPicPr>
            <a:picLocks noChangeAspect="1"/>
          </p:cNvPicPr>
          <p:nvPr/>
        </p:nvPicPr>
        <p:blipFill>
          <a:blip r:embed="rId3"/>
          <a:stretch>
            <a:fillRect/>
          </a:stretch>
        </p:blipFill>
        <p:spPr>
          <a:xfrm>
            <a:off x="-6124" y="246580"/>
            <a:ext cx="12194383" cy="6359703"/>
          </a:xfrm>
          <a:prstGeom prst="rect">
            <a:avLst/>
          </a:prstGeom>
        </p:spPr>
      </p:pic>
    </p:spTree>
    <p:extLst>
      <p:ext uri="{BB962C8B-B14F-4D97-AF65-F5344CB8AC3E}">
        <p14:creationId xmlns:p14="http://schemas.microsoft.com/office/powerpoint/2010/main" val="120098827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887EA69-D897-57FB-FD01-DF48A90142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55C7FB8-BF04-E298-7C7A-FB32B0307995}"/>
              </a:ext>
            </a:extLst>
          </p:cNvPr>
          <p:cNvSpPr>
            <a:spLocks noGrp="1"/>
          </p:cNvSpPr>
          <p:nvPr>
            <p:ph type="title"/>
          </p:nvPr>
        </p:nvSpPr>
        <p:spPr/>
        <p:txBody>
          <a:bodyPr/>
          <a:lstStyle/>
          <a:p>
            <a:r>
              <a:rPr lang="en-US" b="0"/>
              <a:t>Posterior </a:t>
            </a:r>
            <a:r>
              <a:rPr lang="en-US">
                <a:solidFill>
                  <a:schemeClr val="bg2"/>
                </a:solidFill>
              </a:rPr>
              <a:t>STEMI</a:t>
            </a:r>
          </a:p>
        </p:txBody>
      </p:sp>
      <p:grpSp>
        <p:nvGrpSpPr>
          <p:cNvPr id="3" name="Group 2">
            <a:extLst>
              <a:ext uri="{FF2B5EF4-FFF2-40B4-BE49-F238E27FC236}">
                <a16:creationId xmlns:a16="http://schemas.microsoft.com/office/drawing/2014/main" id="{EB16CA15-B469-0164-5A3A-D9E6EF2B077D}"/>
              </a:ext>
            </a:extLst>
          </p:cNvPr>
          <p:cNvGrpSpPr/>
          <p:nvPr/>
        </p:nvGrpSpPr>
        <p:grpSpPr>
          <a:xfrm>
            <a:off x="9151821" y="1974135"/>
            <a:ext cx="1649639" cy="1584015"/>
            <a:chOff x="6855191" y="1959351"/>
            <a:chExt cx="1492600" cy="1441063"/>
          </a:xfrm>
        </p:grpSpPr>
        <p:pic>
          <p:nvPicPr>
            <p:cNvPr id="4" name="Picture 3">
              <a:extLst>
                <a:ext uri="{FF2B5EF4-FFF2-40B4-BE49-F238E27FC236}">
                  <a16:creationId xmlns:a16="http://schemas.microsoft.com/office/drawing/2014/main" id="{23E3D94C-7E5F-8FFD-30EA-CB50A4AF0134}"/>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6" name="TextBox 5">
              <a:extLst>
                <a:ext uri="{FF2B5EF4-FFF2-40B4-BE49-F238E27FC236}">
                  <a16:creationId xmlns:a16="http://schemas.microsoft.com/office/drawing/2014/main" id="{FA99F920-0954-5BE1-3B1E-4E98B204A749}"/>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6%</a:t>
              </a:r>
            </a:p>
            <a:p>
              <a:pPr algn="ctr"/>
              <a:r>
                <a:rPr lang="en-US" sz="1600">
                  <a:latin typeface="+mj-lt"/>
                </a:rPr>
                <a:t>Isolated Posterior</a:t>
              </a:r>
            </a:p>
          </p:txBody>
        </p:sp>
      </p:grpSp>
      <p:grpSp>
        <p:nvGrpSpPr>
          <p:cNvPr id="7" name="Group 6">
            <a:extLst>
              <a:ext uri="{FF2B5EF4-FFF2-40B4-BE49-F238E27FC236}">
                <a16:creationId xmlns:a16="http://schemas.microsoft.com/office/drawing/2014/main" id="{D011DCC1-FB8D-CD9F-2E55-BA028A87E5CD}"/>
              </a:ext>
            </a:extLst>
          </p:cNvPr>
          <p:cNvGrpSpPr/>
          <p:nvPr/>
        </p:nvGrpSpPr>
        <p:grpSpPr>
          <a:xfrm>
            <a:off x="9151821" y="3944077"/>
            <a:ext cx="1649639" cy="1584015"/>
            <a:chOff x="6855191" y="1959351"/>
            <a:chExt cx="1492600" cy="1441063"/>
          </a:xfrm>
        </p:grpSpPr>
        <p:pic>
          <p:nvPicPr>
            <p:cNvPr id="8" name="Picture 7">
              <a:extLst>
                <a:ext uri="{FF2B5EF4-FFF2-40B4-BE49-F238E27FC236}">
                  <a16:creationId xmlns:a16="http://schemas.microsoft.com/office/drawing/2014/main" id="{C1FCCCD3-50D9-55C8-F8D5-C2534197954C}"/>
                </a:ext>
              </a:extLst>
            </p:cNvPr>
            <p:cNvPicPr>
              <a:picLocks noChangeAspect="1"/>
            </p:cNvPicPr>
            <p:nvPr/>
          </p:nvPicPr>
          <p:blipFill>
            <a:blip r:embed="rId3">
              <a:extLst>
                <a:ext uri="{28A0092B-C50C-407E-A947-70E740481C1C}">
                  <a14:useLocalDpi xmlns:a14="http://schemas.microsoft.com/office/drawing/2010/main" val="0"/>
                </a:ext>
              </a:extLst>
            </a:blip>
            <a:srcRect/>
            <a:stretch/>
          </p:blipFill>
          <p:spPr>
            <a:xfrm>
              <a:off x="6855191" y="1959351"/>
              <a:ext cx="1492600" cy="1441063"/>
            </a:xfrm>
            <a:prstGeom prst="rect">
              <a:avLst/>
            </a:prstGeom>
          </p:spPr>
        </p:pic>
        <p:sp>
          <p:nvSpPr>
            <p:cNvPr id="9" name="TextBox 8">
              <a:extLst>
                <a:ext uri="{FF2B5EF4-FFF2-40B4-BE49-F238E27FC236}">
                  <a16:creationId xmlns:a16="http://schemas.microsoft.com/office/drawing/2014/main" id="{17A68434-344E-0D9F-E7B9-91D8EEE0D7E1}"/>
                </a:ext>
              </a:extLst>
            </p:cNvPr>
            <p:cNvSpPr txBox="1"/>
            <p:nvPr/>
          </p:nvSpPr>
          <p:spPr>
            <a:xfrm>
              <a:off x="6855191" y="2105880"/>
              <a:ext cx="1492600" cy="1148003"/>
            </a:xfrm>
            <a:prstGeom prst="rect">
              <a:avLst/>
            </a:prstGeom>
            <a:noFill/>
          </p:spPr>
          <p:txBody>
            <a:bodyPr wrap="square" rtlCol="0">
              <a:spAutoFit/>
            </a:bodyPr>
            <a:lstStyle/>
            <a:p>
              <a:pPr algn="ctr"/>
              <a:r>
                <a:rPr lang="en-US" sz="4400">
                  <a:effectLst>
                    <a:outerShdw blurRad="50800" dist="38100" dir="2700000" algn="tl" rotWithShape="0">
                      <a:prstClr val="black"/>
                    </a:outerShdw>
                  </a:effectLst>
                  <a:latin typeface="+mj-lt"/>
                </a:rPr>
                <a:t>30%</a:t>
              </a:r>
            </a:p>
            <a:p>
              <a:pPr algn="ctr"/>
              <a:r>
                <a:rPr lang="en-US" sz="1600">
                  <a:latin typeface="+mj-lt"/>
                </a:rPr>
                <a:t>Reperfusion</a:t>
              </a:r>
            </a:p>
            <a:p>
              <a:pPr algn="ctr"/>
              <a:r>
                <a:rPr lang="en-US" sz="1600">
                  <a:latin typeface="+mj-lt"/>
                </a:rPr>
                <a:t>&lt; 90 min</a:t>
              </a:r>
            </a:p>
          </p:txBody>
        </p:sp>
      </p:grpSp>
      <p:sp>
        <p:nvSpPr>
          <p:cNvPr id="10" name="TextBox 9">
            <a:extLst>
              <a:ext uri="{FF2B5EF4-FFF2-40B4-BE49-F238E27FC236}">
                <a16:creationId xmlns:a16="http://schemas.microsoft.com/office/drawing/2014/main" id="{825E3CDE-9DD2-A53F-FA00-1763D7A08B35}"/>
              </a:ext>
            </a:extLst>
          </p:cNvPr>
          <p:cNvSpPr txBox="1"/>
          <p:nvPr/>
        </p:nvSpPr>
        <p:spPr>
          <a:xfrm>
            <a:off x="0" y="6297388"/>
            <a:ext cx="12192000" cy="461665"/>
          </a:xfrm>
          <a:prstGeom prst="rect">
            <a:avLst/>
          </a:prstGeom>
          <a:noFill/>
        </p:spPr>
        <p:txBody>
          <a:bodyPr wrap="square" rtlCol="0">
            <a:spAutoFit/>
          </a:bodyPr>
          <a:lstStyle/>
          <a:p>
            <a:r>
              <a:rPr lang="en-US" sz="1200" b="0" i="0">
                <a:solidFill>
                  <a:srgbClr val="222222"/>
                </a:solidFill>
                <a:effectLst/>
                <a:latin typeface="+mj-lt"/>
              </a:rPr>
              <a:t>Waldo SW, Armstrong EJ, Kulkarni A, et al. Clinical characteristics and reperfusion times among patients with an isolated posterior myocardial infarction. J Invasive </a:t>
            </a:r>
            <a:r>
              <a:rPr lang="en-US" sz="1200" b="0" i="0" err="1">
                <a:solidFill>
                  <a:srgbClr val="222222"/>
                </a:solidFill>
                <a:effectLst/>
                <a:latin typeface="+mj-lt"/>
              </a:rPr>
              <a:t>Cardiol</a:t>
            </a:r>
            <a:r>
              <a:rPr lang="en-US" sz="1200" b="0" i="0">
                <a:solidFill>
                  <a:srgbClr val="222222"/>
                </a:solidFill>
                <a:effectLst/>
                <a:latin typeface="+mj-lt"/>
              </a:rPr>
              <a:t>. 2013;25(8):371-5.</a:t>
            </a:r>
            <a:endParaRPr lang="en-US" sz="1200">
              <a:latin typeface="+mj-lt"/>
            </a:endParaRPr>
          </a:p>
        </p:txBody>
      </p:sp>
      <p:pic>
        <p:nvPicPr>
          <p:cNvPr id="11" name="Picture 10" descr="A drawing of a heart&#10;&#10;AI-generated content may be incorrect.">
            <a:extLst>
              <a:ext uri="{FF2B5EF4-FFF2-40B4-BE49-F238E27FC236}">
                <a16:creationId xmlns:a16="http://schemas.microsoft.com/office/drawing/2014/main" id="{B22BCB8F-26D9-69EC-1674-8C8A99A3FED2}"/>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37847" y="1851354"/>
            <a:ext cx="3816048" cy="4285367"/>
          </a:xfrm>
          <a:prstGeom prst="rect">
            <a:avLst/>
          </a:prstGeom>
        </p:spPr>
      </p:pic>
      <p:grpSp>
        <p:nvGrpSpPr>
          <p:cNvPr id="22" name="Group 21">
            <a:extLst>
              <a:ext uri="{FF2B5EF4-FFF2-40B4-BE49-F238E27FC236}">
                <a16:creationId xmlns:a16="http://schemas.microsoft.com/office/drawing/2014/main" id="{BDC94C6A-B9E0-9DB0-4976-5BB26254CB0A}"/>
              </a:ext>
            </a:extLst>
          </p:cNvPr>
          <p:cNvGrpSpPr/>
          <p:nvPr/>
        </p:nvGrpSpPr>
        <p:grpSpPr>
          <a:xfrm>
            <a:off x="4386721" y="2086682"/>
            <a:ext cx="3745906" cy="3094916"/>
            <a:chOff x="4386721" y="2086682"/>
            <a:chExt cx="3745906" cy="3094916"/>
          </a:xfrm>
        </p:grpSpPr>
        <p:grpSp>
          <p:nvGrpSpPr>
            <p:cNvPr id="21" name="Group 20">
              <a:extLst>
                <a:ext uri="{FF2B5EF4-FFF2-40B4-BE49-F238E27FC236}">
                  <a16:creationId xmlns:a16="http://schemas.microsoft.com/office/drawing/2014/main" id="{9DA9BE77-2588-9061-DDCB-DD0C068BB03B}"/>
                </a:ext>
              </a:extLst>
            </p:cNvPr>
            <p:cNvGrpSpPr/>
            <p:nvPr/>
          </p:nvGrpSpPr>
          <p:grpSpPr>
            <a:xfrm>
              <a:off x="4386721" y="2311211"/>
              <a:ext cx="3745906" cy="2870387"/>
              <a:chOff x="4011164" y="2180583"/>
              <a:chExt cx="3745906" cy="2870387"/>
            </a:xfrm>
          </p:grpSpPr>
          <p:pic>
            <p:nvPicPr>
              <p:cNvPr id="12" name="Picture 11" descr="A graph with arrows pointing to the line&#10;&#10;AI-generated content may be incorrect.">
                <a:extLst>
                  <a:ext uri="{FF2B5EF4-FFF2-40B4-BE49-F238E27FC236}">
                    <a16:creationId xmlns:a16="http://schemas.microsoft.com/office/drawing/2014/main" id="{32716722-7597-579F-BB1C-1EF41BF15A5F}"/>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972393" y="2499189"/>
                <a:ext cx="2247214" cy="2117922"/>
              </a:xfrm>
              <a:prstGeom prst="rect">
                <a:avLst/>
              </a:prstGeom>
            </p:spPr>
          </p:pic>
          <p:sp>
            <p:nvSpPr>
              <p:cNvPr id="16" name="Rectangle: Rounded Corners 15">
                <a:extLst>
                  <a:ext uri="{FF2B5EF4-FFF2-40B4-BE49-F238E27FC236}">
                    <a16:creationId xmlns:a16="http://schemas.microsoft.com/office/drawing/2014/main" id="{368F89C3-F144-2CE7-79A2-67A6B361AC84}"/>
                  </a:ext>
                </a:extLst>
              </p:cNvPr>
              <p:cNvSpPr/>
              <p:nvPr/>
            </p:nvSpPr>
            <p:spPr>
              <a:xfrm>
                <a:off x="4011164" y="2180583"/>
                <a:ext cx="3745906" cy="2870387"/>
              </a:xfrm>
              <a:prstGeom prst="roundRect">
                <a:avLst>
                  <a:gd name="adj" fmla="val 9681"/>
                </a:avLst>
              </a:prstGeom>
              <a:noFill/>
              <a:ln>
                <a:solidFill>
                  <a:schemeClr val="tx1"/>
                </a:solidFill>
                <a:miter lim="800000"/>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TextBox 17">
                <a:extLst>
                  <a:ext uri="{FF2B5EF4-FFF2-40B4-BE49-F238E27FC236}">
                    <a16:creationId xmlns:a16="http://schemas.microsoft.com/office/drawing/2014/main" id="{25D28334-07F0-BCC0-8CC8-25BE8B14CF34}"/>
                  </a:ext>
                </a:extLst>
              </p:cNvPr>
              <p:cNvSpPr txBox="1"/>
              <p:nvPr/>
            </p:nvSpPr>
            <p:spPr>
              <a:xfrm>
                <a:off x="6096000" y="4590992"/>
                <a:ext cx="729343" cy="369332"/>
              </a:xfrm>
              <a:prstGeom prst="rect">
                <a:avLst/>
              </a:prstGeom>
              <a:noFill/>
            </p:spPr>
            <p:txBody>
              <a:bodyPr wrap="square" rtlCol="0">
                <a:spAutoFit/>
              </a:bodyPr>
              <a:lstStyle/>
              <a:p>
                <a:pPr algn="ctr"/>
                <a:r>
                  <a:rPr lang="en-US">
                    <a:solidFill>
                      <a:schemeClr val="accent1"/>
                    </a:solidFill>
                    <a:latin typeface="+mj-lt"/>
                  </a:rPr>
                  <a:t>STD</a:t>
                </a:r>
              </a:p>
            </p:txBody>
          </p:sp>
          <p:sp>
            <p:nvSpPr>
              <p:cNvPr id="19" name="TextBox 18">
                <a:extLst>
                  <a:ext uri="{FF2B5EF4-FFF2-40B4-BE49-F238E27FC236}">
                    <a16:creationId xmlns:a16="http://schemas.microsoft.com/office/drawing/2014/main" id="{699FAEAB-31E9-E658-FB98-EFED35795B06}"/>
                  </a:ext>
                </a:extLst>
              </p:cNvPr>
              <p:cNvSpPr txBox="1"/>
              <p:nvPr/>
            </p:nvSpPr>
            <p:spPr>
              <a:xfrm>
                <a:off x="6303009" y="2345055"/>
                <a:ext cx="1112894" cy="369332"/>
              </a:xfrm>
              <a:prstGeom prst="rect">
                <a:avLst/>
              </a:prstGeom>
              <a:noFill/>
            </p:spPr>
            <p:txBody>
              <a:bodyPr wrap="square" rtlCol="0">
                <a:spAutoFit/>
              </a:bodyPr>
              <a:lstStyle/>
              <a:p>
                <a:pPr algn="ctr"/>
                <a:r>
                  <a:rPr lang="en-US">
                    <a:solidFill>
                      <a:schemeClr val="accent2"/>
                    </a:solidFill>
                    <a:latin typeface="Aptos" panose="020B0004020202020204" pitchFamily="34" charset="0"/>
                  </a:rPr>
                  <a:t>↑ t wave</a:t>
                </a:r>
                <a:endParaRPr lang="en-US">
                  <a:solidFill>
                    <a:schemeClr val="accent2"/>
                  </a:solidFill>
                  <a:latin typeface="+mj-lt"/>
                </a:endParaRPr>
              </a:p>
            </p:txBody>
          </p:sp>
          <p:sp>
            <p:nvSpPr>
              <p:cNvPr id="20" name="TextBox 19">
                <a:extLst>
                  <a:ext uri="{FF2B5EF4-FFF2-40B4-BE49-F238E27FC236}">
                    <a16:creationId xmlns:a16="http://schemas.microsoft.com/office/drawing/2014/main" id="{1024B784-E50A-270B-E5D6-8D4C6EB12674}"/>
                  </a:ext>
                </a:extLst>
              </p:cNvPr>
              <p:cNvSpPr txBox="1"/>
              <p:nvPr/>
            </p:nvSpPr>
            <p:spPr>
              <a:xfrm>
                <a:off x="4201233" y="2338522"/>
                <a:ext cx="903515" cy="369332"/>
              </a:xfrm>
              <a:prstGeom prst="rect">
                <a:avLst/>
              </a:prstGeom>
              <a:noFill/>
            </p:spPr>
            <p:txBody>
              <a:bodyPr wrap="square" rtlCol="0">
                <a:spAutoFit/>
              </a:bodyPr>
              <a:lstStyle/>
              <a:p>
                <a:pPr algn="ctr"/>
                <a:r>
                  <a:rPr lang="en-US">
                    <a:solidFill>
                      <a:schemeClr val="accent3"/>
                    </a:solidFill>
                    <a:latin typeface="Aptos" panose="020B0004020202020204" pitchFamily="34" charset="0"/>
                  </a:rPr>
                  <a:t>R/S ≥ 1</a:t>
                </a:r>
                <a:endParaRPr lang="en-US">
                  <a:solidFill>
                    <a:schemeClr val="accent3"/>
                  </a:solidFill>
                  <a:latin typeface="+mj-lt"/>
                </a:endParaRPr>
              </a:p>
            </p:txBody>
          </p:sp>
        </p:grpSp>
        <p:sp>
          <p:nvSpPr>
            <p:cNvPr id="15" name="TextBox 14">
              <a:extLst>
                <a:ext uri="{FF2B5EF4-FFF2-40B4-BE49-F238E27FC236}">
                  <a16:creationId xmlns:a16="http://schemas.microsoft.com/office/drawing/2014/main" id="{4FADFA13-6689-A0C4-A510-39C8049048E9}"/>
                </a:ext>
              </a:extLst>
            </p:cNvPr>
            <p:cNvSpPr txBox="1"/>
            <p:nvPr/>
          </p:nvSpPr>
          <p:spPr>
            <a:xfrm>
              <a:off x="5571718" y="2086682"/>
              <a:ext cx="1377950" cy="461665"/>
            </a:xfrm>
            <a:prstGeom prst="rect">
              <a:avLst/>
            </a:prstGeom>
            <a:noFill/>
          </p:spPr>
          <p:txBody>
            <a:bodyPr wrap="square" rtlCol="0">
              <a:spAutoFit/>
            </a:bodyPr>
            <a:lstStyle/>
            <a:p>
              <a:r>
                <a:rPr lang="en-US" sz="2400">
                  <a:highlight>
                    <a:srgbClr val="000000"/>
                  </a:highlight>
                  <a:latin typeface="BlinkMacSystemFont"/>
                </a:rPr>
                <a:t>V2 or V3</a:t>
              </a:r>
              <a:r>
                <a:rPr lang="en-US" sz="2400" b="0" i="0">
                  <a:effectLst/>
                  <a:highlight>
                    <a:srgbClr val="000000"/>
                  </a:highlight>
                  <a:latin typeface="BlinkMacSystemFont"/>
                </a:rPr>
                <a:t> </a:t>
              </a:r>
              <a:endParaRPr lang="en-US" sz="2400">
                <a:highlight>
                  <a:srgbClr val="000000"/>
                </a:highlight>
              </a:endParaRPr>
            </a:p>
          </p:txBody>
        </p:sp>
      </p:grpSp>
    </p:spTree>
    <p:extLst>
      <p:ext uri="{BB962C8B-B14F-4D97-AF65-F5344CB8AC3E}">
        <p14:creationId xmlns:p14="http://schemas.microsoft.com/office/powerpoint/2010/main" val="3985598230"/>
      </p:ext>
    </p:extLst>
  </p:cSld>
  <p:clrMapOvr>
    <a:masterClrMapping/>
  </p:clrMapOvr>
  <mc:AlternateContent xmlns:mc="http://schemas.openxmlformats.org/markup-compatibility/2006" xmlns:p14="http://schemas.microsoft.com/office/powerpoint/2010/main">
    <mc:Choice Requires="p14">
      <p:transition spd="med" p14:dur="700" advTm="102771">
        <p:fade/>
      </p:transition>
    </mc:Choice>
    <mc:Fallback xmlns="">
      <p:transition spd="med" advTm="102771">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fade">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7"/>
                                        </p:tgtEl>
                                        <p:attrNameLst>
                                          <p:attrName>style.visibility</p:attrName>
                                        </p:attrNameLst>
                                      </p:cBhvr>
                                      <p:to>
                                        <p:strVal val="visible"/>
                                      </p:to>
                                    </p:set>
                                    <p:animEffect transition="in" filter="fade">
                                      <p:cBhvr>
                                        <p:cTn id="17" dur="500"/>
                                        <p:tgtEl>
                                          <p:spTgt spid="7"/>
                                        </p:tgtEl>
                                      </p:cBhvr>
                                    </p:animEffect>
                                  </p:childTnLst>
                                </p:cTn>
                              </p:par>
                              <p:par>
                                <p:cTn id="18" presetID="10" presetClass="entr" presetSubtype="0" fill="hold" grpId="0" nodeType="withEffect">
                                  <p:stCondLst>
                                    <p:cond delay="0"/>
                                  </p:stCondLst>
                                  <p:childTnLst>
                                    <p:set>
                                      <p:cBhvr>
                                        <p:cTn id="19" dur="1" fill="hold">
                                          <p:stCondLst>
                                            <p:cond delay="0"/>
                                          </p:stCondLst>
                                        </p:cTn>
                                        <p:tgtEl>
                                          <p:spTgt spid="10"/>
                                        </p:tgtEl>
                                        <p:attrNameLst>
                                          <p:attrName>style.visibility</p:attrName>
                                        </p:attrNameLst>
                                      </p:cBhvr>
                                      <p:to>
                                        <p:strVal val="visible"/>
                                      </p:to>
                                    </p:set>
                                    <p:animEffect transition="in" filter="fade">
                                      <p:cBhvr>
                                        <p:cTn id="20"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48E5EB15-38B3-6391-66FD-51339F316455}"/>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3263904" y="1437124"/>
            <a:ext cx="5664192" cy="4715869"/>
          </a:xfrm>
          <a:prstGeom prst="rect">
            <a:avLst/>
          </a:prstGeom>
        </p:spPr>
      </p:pic>
      <p:sp>
        <p:nvSpPr>
          <p:cNvPr id="6" name="TextBox 5">
            <a:extLst>
              <a:ext uri="{FF2B5EF4-FFF2-40B4-BE49-F238E27FC236}">
                <a16:creationId xmlns:a16="http://schemas.microsoft.com/office/drawing/2014/main" id="{3DBE325D-AD16-A343-6FCC-9E0CD9121723}"/>
              </a:ext>
            </a:extLst>
          </p:cNvPr>
          <p:cNvSpPr txBox="1"/>
          <p:nvPr/>
        </p:nvSpPr>
        <p:spPr>
          <a:xfrm>
            <a:off x="450567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V7</a:t>
            </a:r>
          </a:p>
        </p:txBody>
      </p:sp>
      <p:sp>
        <p:nvSpPr>
          <p:cNvPr id="7" name="TextBox 6">
            <a:extLst>
              <a:ext uri="{FF2B5EF4-FFF2-40B4-BE49-F238E27FC236}">
                <a16:creationId xmlns:a16="http://schemas.microsoft.com/office/drawing/2014/main" id="{F656DC53-8576-7E34-47A3-C412B20D2311}"/>
              </a:ext>
            </a:extLst>
          </p:cNvPr>
          <p:cNvSpPr txBox="1"/>
          <p:nvPr/>
        </p:nvSpPr>
        <p:spPr>
          <a:xfrm>
            <a:off x="5082909" y="408927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V8</a:t>
            </a:r>
          </a:p>
        </p:txBody>
      </p:sp>
      <p:sp>
        <p:nvSpPr>
          <p:cNvPr id="8" name="TextBox 7">
            <a:extLst>
              <a:ext uri="{FF2B5EF4-FFF2-40B4-BE49-F238E27FC236}">
                <a16:creationId xmlns:a16="http://schemas.microsoft.com/office/drawing/2014/main" id="{0D1FB1B3-68BC-5029-B8FF-1CCCCF20FF06}"/>
              </a:ext>
            </a:extLst>
          </p:cNvPr>
          <p:cNvSpPr txBox="1"/>
          <p:nvPr/>
        </p:nvSpPr>
        <p:spPr>
          <a:xfrm>
            <a:off x="5670963" y="4072522"/>
            <a:ext cx="531906" cy="400110"/>
          </a:xfrm>
          <a:prstGeom prst="rect">
            <a:avLst/>
          </a:prstGeom>
          <a:noFill/>
        </p:spPr>
        <p:txBody>
          <a:bodyPr wrap="square" bIns="45720" rtlCol="0" anchor="ctr" anchorCtr="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a:ln>
                  <a:noFill/>
                </a:ln>
                <a:effectLst/>
                <a:uLnTx/>
                <a:uFillTx/>
                <a:latin typeface="Nunito Sans"/>
                <a:ea typeface="+mn-ea"/>
                <a:cs typeface="+mn-cs"/>
              </a:rPr>
              <a:t>V9</a:t>
            </a:r>
          </a:p>
        </p:txBody>
      </p:sp>
      <p:sp>
        <p:nvSpPr>
          <p:cNvPr id="9" name="Title 8">
            <a:extLst>
              <a:ext uri="{FF2B5EF4-FFF2-40B4-BE49-F238E27FC236}">
                <a16:creationId xmlns:a16="http://schemas.microsoft.com/office/drawing/2014/main" id="{6C6C2338-6AAF-E7DD-6954-B4588E0B10AE}"/>
              </a:ext>
            </a:extLst>
          </p:cNvPr>
          <p:cNvSpPr>
            <a:spLocks noGrp="1"/>
          </p:cNvSpPr>
          <p:nvPr>
            <p:ph type="title"/>
          </p:nvPr>
        </p:nvSpPr>
        <p:spPr/>
        <p:txBody>
          <a:bodyPr/>
          <a:lstStyle/>
          <a:p>
            <a:r>
              <a:rPr lang="en-US" b="0"/>
              <a:t>Posterior </a:t>
            </a:r>
            <a:r>
              <a:rPr lang="en-US">
                <a:solidFill>
                  <a:schemeClr val="bg2"/>
                </a:solidFill>
              </a:rPr>
              <a:t>Lead Placement</a:t>
            </a:r>
          </a:p>
        </p:txBody>
      </p:sp>
    </p:spTree>
    <p:extLst>
      <p:ext uri="{BB962C8B-B14F-4D97-AF65-F5344CB8AC3E}">
        <p14:creationId xmlns:p14="http://schemas.microsoft.com/office/powerpoint/2010/main" val="112163957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1_Office Them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ECG Stampede">
  <a:themeElements>
    <a:clrScheme name="ECG Stampede">
      <a:dk1>
        <a:sysClr val="windowText" lastClr="000000"/>
      </a:dk1>
      <a:lt1>
        <a:sysClr val="window" lastClr="FFFFFF"/>
      </a:lt1>
      <a:dk2>
        <a:srgbClr val="7F7F7F"/>
      </a:dk2>
      <a:lt2>
        <a:srgbClr val="F2DCB3"/>
      </a:lt2>
      <a:accent1>
        <a:srgbClr val="B3E0F2"/>
      </a:accent1>
      <a:accent2>
        <a:srgbClr val="D8F2BD"/>
      </a:accent2>
      <a:accent3>
        <a:srgbClr val="F2BDBD"/>
      </a:accent3>
      <a:accent4>
        <a:srgbClr val="B3E0F2"/>
      </a:accent4>
      <a:accent5>
        <a:srgbClr val="D8F2BD"/>
      </a:accent5>
      <a:accent6>
        <a:srgbClr val="F2BDBD"/>
      </a:accent6>
      <a:hlink>
        <a:srgbClr val="F2DCB3"/>
      </a:hlink>
      <a:folHlink>
        <a:srgbClr val="F2BDBD"/>
      </a:folHlink>
    </a:clrScheme>
    <a:fontScheme name="ECG Stampede">
      <a:majorFont>
        <a:latin typeface="Nunito Sans"/>
        <a:ea typeface=""/>
        <a:cs typeface=""/>
      </a:majorFont>
      <a:minorFont>
        <a:latin typeface="Ink Free"/>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ECG Stampede" id="{910F009D-651A-4DE1-8D05-191BEAF5189E}" vid="{6CBE172B-6667-422A-9DAB-43A0E64FECD9}"/>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A951D99F3FCAE4DADAAB15B482BF1AF" ma:contentTypeVersion="16" ma:contentTypeDescription="Create a new document." ma:contentTypeScope="" ma:versionID="41cf97e3ed2a829c2148a153d4f73d9f">
  <xsd:schema xmlns:xsd="http://www.w3.org/2001/XMLSchema" xmlns:xs="http://www.w3.org/2001/XMLSchema" xmlns:p="http://schemas.microsoft.com/office/2006/metadata/properties" xmlns:ns2="6a45c15d-b02b-4e02-9705-336a2e721168" xmlns:ns3="e945d878-a160-4bc3-9b68-e662fa61dd21" targetNamespace="http://schemas.microsoft.com/office/2006/metadata/properties" ma:root="true" ma:fieldsID="f93d29022ee15504ad2587596dd8d87f" ns2:_="" ns3:_="">
    <xsd:import namespace="6a45c15d-b02b-4e02-9705-336a2e721168"/>
    <xsd:import namespace="e945d878-a160-4bc3-9b68-e662fa61dd21"/>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2:MediaServiceDateTaken" minOccurs="0"/>
                <xsd:element ref="ns2:MediaLengthInSeconds" minOccurs="0"/>
                <xsd:element ref="ns3:SharedWithUsers" minOccurs="0"/>
                <xsd:element ref="ns3:SharedWithDetails" minOccurs="0"/>
                <xsd:element ref="ns2:MediaServiceLocation"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a45c15d-b02b-4e02-9705-336a2e72116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lcf76f155ced4ddcb4097134ff3c332f" ma:index="12" nillable="true" ma:taxonomy="true" ma:internalName="lcf76f155ced4ddcb4097134ff3c332f" ma:taxonomyFieldName="MediaServiceImageTags" ma:displayName="Image Tags" ma:readOnly="false" ma:fieldId="{5cf76f15-5ced-4ddc-b409-7134ff3c332f}" ma:taxonomyMulti="true" ma:sspId="dd802298-ac7f-4dc9-a73d-133dd7ac0fd3" ma:termSetId="09814cd3-568e-fe90-9814-8d621ff8fb84" ma:anchorId="fba54fb3-c3e1-fe81-a776-ca4b69148c4d" ma:open="true" ma:isKeyword="false">
      <xsd:complexType>
        <xsd:sequence>
          <xsd:element ref="pc:Terms" minOccurs="0" maxOccurs="1"/>
        </xsd:sequence>
      </xsd:complex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DateTaken" ma:index="17" nillable="true" ma:displayName="MediaServiceDateTaken" ma:hidden="true" ma:indexed="true" ma:internalName="MediaServiceDateTaken" ma:readOnly="true">
      <xsd:simpleType>
        <xsd:restriction base="dms:Text"/>
      </xsd:simpleType>
    </xsd:element>
    <xsd:element name="MediaLengthInSeconds" ma:index="18" nillable="true" ma:displayName="MediaLengthInSeconds" ma:hidden="true" ma:internalName="MediaLengthInSeconds" ma:readOnly="true">
      <xsd:simpleType>
        <xsd:restriction base="dms:Unknown"/>
      </xsd:simpleType>
    </xsd:element>
    <xsd:element name="MediaServiceLocation" ma:index="21" nillable="true" ma:displayName="Location" ma:indexed="true" ma:internalName="MediaServiceLocation"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element name="MediaServiceBillingMetadata" ma:index="23"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e945d878-a160-4bc3-9b68-e662fa61dd21" elementFormDefault="qualified">
    <xsd:import namespace="http://schemas.microsoft.com/office/2006/documentManagement/types"/>
    <xsd:import namespace="http://schemas.microsoft.com/office/infopath/2007/PartnerControls"/>
    <xsd:element name="TaxCatchAll" ma:index="13" nillable="true" ma:displayName="Taxonomy Catch All Column" ma:hidden="true" ma:list="{1ace2da9-601c-4ff3-801a-76c04b9df11d}" ma:internalName="TaxCatchAll" ma:showField="CatchAllData" ma:web="e945d878-a160-4bc3-9b68-e662fa61dd21">
      <xsd:complexType>
        <xsd:complexContent>
          <xsd:extension base="dms:MultiChoiceLookup">
            <xsd:sequence>
              <xsd:element name="Value" type="dms:Lookup" maxOccurs="unbounded" minOccurs="0" nillable="true"/>
            </xsd:sequence>
          </xsd:extension>
        </xsd:complexContent>
      </xsd:complexType>
    </xsd:element>
    <xsd:element name="SharedWithUsers" ma:index="19"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0"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SharedWithUsers xmlns="e945d878-a160-4bc3-9b68-e662fa61dd21">
      <UserInfo>
        <DisplayName>Fisher, Zoe Renee</DisplayName>
        <AccountId>52</AccountId>
        <AccountType/>
      </UserInfo>
      <UserInfo>
        <DisplayName>Reynolds, Catherine E</DisplayName>
        <AccountId>81</AccountId>
        <AccountType/>
      </UserInfo>
      <UserInfo>
        <DisplayName>Elagandhala, Akshay K</DisplayName>
        <AccountId>79</AccountId>
        <AccountType/>
      </UserInfo>
      <UserInfo>
        <DisplayName>OKeefe Rafaeli, Brandon</DisplayName>
        <AccountId>108</AccountId>
        <AccountType/>
      </UserInfo>
      <UserInfo>
        <DisplayName>Lowery, Curtis L</DisplayName>
        <AccountId>32</AccountId>
        <AccountType/>
      </UserInfo>
      <UserInfo>
        <DisplayName>Barry, Connor J</DisplayName>
        <AccountId>98</AccountId>
        <AccountType/>
      </UserInfo>
    </SharedWithUsers>
    <lcf76f155ced4ddcb4097134ff3c332f xmlns="6a45c15d-b02b-4e02-9705-336a2e721168">
      <Terms xmlns="http://schemas.microsoft.com/office/infopath/2007/PartnerControls"/>
    </lcf76f155ced4ddcb4097134ff3c332f>
    <TaxCatchAll xmlns="e945d878-a160-4bc3-9b68-e662fa61dd21" xsi:nil="true"/>
  </documentManagement>
</p:properties>
</file>

<file path=customXml/itemProps1.xml><?xml version="1.0" encoding="utf-8"?>
<ds:datastoreItem xmlns:ds="http://schemas.openxmlformats.org/officeDocument/2006/customXml" ds:itemID="{F0CD1BF3-EEAB-4798-8AFE-A01D7CCE5B9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a45c15d-b02b-4e02-9705-336a2e721168"/>
    <ds:schemaRef ds:uri="e945d878-a160-4bc3-9b68-e662fa61d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545BF691-0CE1-4268-88F6-5D4BCD60334C}">
  <ds:schemaRefs>
    <ds:schemaRef ds:uri="http://schemas.microsoft.com/sharepoint/v3/contenttype/forms"/>
  </ds:schemaRefs>
</ds:datastoreItem>
</file>

<file path=customXml/itemProps3.xml><?xml version="1.0" encoding="utf-8"?>
<ds:datastoreItem xmlns:ds="http://schemas.openxmlformats.org/officeDocument/2006/customXml" ds:itemID="{21A503DB-2118-487E-BC10-76AF075C65E7}">
  <ds:schemaRefs>
    <ds:schemaRef ds:uri="6a45c15d-b02b-4e02-9705-336a2e721168"/>
    <ds:schemaRef ds:uri="e945d878-a160-4bc3-9b68-e662fa61dd21"/>
    <ds:schemaRef ds:uri="http://schemas.microsoft.com/office/2006/metadata/properties"/>
    <ds:schemaRef ds:uri="http://schemas.microsoft.com/office/infopath/2007/PartnerControls"/>
  </ds:schemaRefs>
</ds:datastoreItem>
</file>

<file path=docProps/app.xml><?xml version="1.0" encoding="utf-8"?>
<Properties xmlns="http://schemas.openxmlformats.org/officeDocument/2006/extended-properties" xmlns:vt="http://schemas.openxmlformats.org/officeDocument/2006/docPropsVTypes">
  <Template/>
  <TotalTime>38</TotalTime>
  <Words>741</Words>
  <Application>Microsoft Office PowerPoint</Application>
  <PresentationFormat>Widescreen</PresentationFormat>
  <Paragraphs>71</Paragraphs>
  <Slides>17</Slides>
  <Notes>9</Notes>
  <HiddenSlides>0</HiddenSlides>
  <MMClips>0</MMClips>
  <ScaleCrop>false</ScaleCrop>
  <HeadingPairs>
    <vt:vector size="6" baseType="variant">
      <vt:variant>
        <vt:lpstr>Fonts Used</vt:lpstr>
      </vt:variant>
      <vt:variant>
        <vt:i4>7</vt:i4>
      </vt:variant>
      <vt:variant>
        <vt:lpstr>Theme</vt:lpstr>
      </vt:variant>
      <vt:variant>
        <vt:i4>2</vt:i4>
      </vt:variant>
      <vt:variant>
        <vt:lpstr>Slide Titles</vt:lpstr>
      </vt:variant>
      <vt:variant>
        <vt:i4>17</vt:i4>
      </vt:variant>
    </vt:vector>
  </HeadingPairs>
  <TitlesOfParts>
    <vt:vector size="26" baseType="lpstr">
      <vt:lpstr>BlinkMacSystemFont</vt:lpstr>
      <vt:lpstr>Ink Free</vt:lpstr>
      <vt:lpstr>Nunito Sans ExtraLight</vt:lpstr>
      <vt:lpstr>Calibri</vt:lpstr>
      <vt:lpstr>Nunito Sans</vt:lpstr>
      <vt:lpstr>Aptos</vt:lpstr>
      <vt:lpstr>Arial</vt:lpstr>
      <vt:lpstr>1_Office Theme</vt:lpstr>
      <vt:lpstr>ECG Stampede</vt:lpstr>
      <vt:lpstr>Conference 36</vt:lpstr>
      <vt:lpstr>59-year-old male presents with dyspnea</vt:lpstr>
      <vt:lpstr>PowerPoint Presentation</vt:lpstr>
      <vt:lpstr>57-year-old male presents with altered mental status</vt:lpstr>
      <vt:lpstr>PowerPoint Presentation</vt:lpstr>
      <vt:lpstr>Posterior STEMI</vt:lpstr>
      <vt:lpstr>Posterior Lead Placement</vt:lpstr>
      <vt:lpstr>69-year-old fefemale presents with chest pain</vt:lpstr>
      <vt:lpstr>PowerPoint Presentation</vt:lpstr>
      <vt:lpstr>38-year-old male presents with dyspnea</vt:lpstr>
      <vt:lpstr>PowerPoint Presentation</vt:lpstr>
      <vt:lpstr>80-year-old male presents with chest pain</vt:lpstr>
      <vt:lpstr>PowerPoint Presentation</vt:lpstr>
      <vt:lpstr>52-year-old male presents with epigastric pain</vt:lpstr>
      <vt:lpstr>PowerPoint Presentation</vt:lpstr>
      <vt:lpstr>Posterior STEMI</vt:lpstr>
      <vt:lpstr>Posterior Lead Placement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ECG Conference</dc:title>
  <dc:creator>Ben Cooper</dc:creator>
  <cp:lastModifiedBy>Cooper, Benjamin</cp:lastModifiedBy>
  <cp:revision>4</cp:revision>
  <dcterms:created xsi:type="dcterms:W3CDTF">2017-12-05T04:01:38Z</dcterms:created>
  <dcterms:modified xsi:type="dcterms:W3CDTF">2026-06-22T01:16:53Z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0x0101000A951D99F3FCAE4DADAAB15B482BF1AF</vt:lpwstr>
  </property>
  <property fmtid="{D5CDD505-2E9C-101B-9397-08002B2CF9AE}" pid="3" name="MediaServiceImageTags">
    <vt:lpwstr/>
  </property>
</Properties>
</file>