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31"/>
  </p:notesMasterIdLst>
  <p:sldIdLst>
    <p:sldId id="256" r:id="rId6"/>
    <p:sldId id="344" r:id="rId7"/>
    <p:sldId id="257" r:id="rId8"/>
    <p:sldId id="414" r:id="rId9"/>
    <p:sldId id="427" r:id="rId10"/>
    <p:sldId id="297" r:id="rId11"/>
    <p:sldId id="374" r:id="rId12"/>
    <p:sldId id="375" r:id="rId13"/>
    <p:sldId id="431" r:id="rId14"/>
    <p:sldId id="376" r:id="rId15"/>
    <p:sldId id="377" r:id="rId16"/>
    <p:sldId id="501" r:id="rId17"/>
    <p:sldId id="471" r:id="rId18"/>
    <p:sldId id="499" r:id="rId19"/>
    <p:sldId id="378" r:id="rId20"/>
    <p:sldId id="379" r:id="rId21"/>
    <p:sldId id="2375" r:id="rId22"/>
    <p:sldId id="2344" r:id="rId23"/>
    <p:sldId id="2376" r:id="rId24"/>
    <p:sldId id="380" r:id="rId25"/>
    <p:sldId id="381" r:id="rId26"/>
    <p:sldId id="2366" r:id="rId27"/>
    <p:sldId id="382" r:id="rId28"/>
    <p:sldId id="383" r:id="rId29"/>
    <p:sldId id="276" r:id="rId30"/>
  </p:sldIdLst>
  <p:sldSz cx="12192000" cy="6858000"/>
  <p:notesSz cx="6858000" cy="9144000"/>
  <p:embeddedFontLst>
    <p:embeddedFont>
      <p:font typeface="Ink Free" panose="03080402000500000000" pitchFamily="66" charset="0"/>
      <p:regular r:id="rId32"/>
    </p:embeddedFont>
    <p:embeddedFont>
      <p:font typeface="Nunito Sans" pitchFamily="2" charset="0"/>
      <p:regular r:id="rId33"/>
      <p:bold r:id="rId34"/>
      <p:italic r:id="rId35"/>
      <p:boldItalic r:id="rId36"/>
    </p:embeddedFont>
    <p:embeddedFont>
      <p:font typeface="Nunito Sans ExtraLight" pitchFamily="2" charset="0"/>
      <p:regular r:id="rId37"/>
      <p: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9B6900-33B6-4514-8E58-ACC036A080E0}" v="25" dt="2026-05-18T21:49:17.102"/>
    <p1510:client id="{8886B43D-601D-439C-B1E4-30CC5BE34214}" v="4" dt="2026-05-18T23:50:24.878"/>
    <p1510:client id="{96993C61-7DA2-4508-8301-89E3C609140E}" v="95" dt="2026-05-18T21:30:39.3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79" d="100"/>
          <a:sy n="79" d="100"/>
        </p:scale>
        <p:origin x="56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notesMaster" Target="notesMasters/notesMaster1.xml"/><Relationship Id="rId32" Type="http://schemas.openxmlformats.org/officeDocument/2006/relationships/font" Target="fonts/font1.fntdata"/><Relationship Id="rId33" Type="http://schemas.openxmlformats.org/officeDocument/2006/relationships/font" Target="fonts/font2.fntdata"/><Relationship Id="rId34" Type="http://schemas.openxmlformats.org/officeDocument/2006/relationships/font" Target="fonts/font3.fntdata"/><Relationship Id="rId35" Type="http://schemas.openxmlformats.org/officeDocument/2006/relationships/font" Target="fonts/font4.fntdata"/><Relationship Id="rId36" Type="http://schemas.openxmlformats.org/officeDocument/2006/relationships/font" Target="fonts/font5.fntdata"/><Relationship Id="rId37" Type="http://schemas.openxmlformats.org/officeDocument/2006/relationships/font" Target="fonts/font6.fntdata"/><Relationship Id="rId38" Type="http://schemas.openxmlformats.org/officeDocument/2006/relationships/font" Target="fonts/font7.fntdata"/><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 Id="rId43" Type="http://schemas.microsoft.com/office/2016/11/relationships/changesInfo" Target="changesInfos/changesInfo1.xml"/><Relationship Id="rId4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addSld delSld modSld">
      <pc:chgData name="Cooper, Benjamin" userId="4e6d6a2f-2bf5-4843-afef-c899fee87a24" providerId="ADAL" clId="{26925317-AAFA-4459-AA7A-3EDE50AEFE08}" dt="2026-05-18T21:49:17.093" v="83"/>
      <pc:docMkLst>
        <pc:docMk/>
      </pc:docMkLst>
      <pc:sldChg chg="modSp mod">
        <pc:chgData name="Cooper, Benjamin" userId="4e6d6a2f-2bf5-4843-afef-c899fee87a24" providerId="ADAL" clId="{26925317-AAFA-4459-AA7A-3EDE50AEFE08}" dt="2026-05-18T21:35:06.261" v="1" actId="20577"/>
        <pc:sldMkLst>
          <pc:docMk/>
          <pc:sldMk cId="704517557" sldId="256"/>
        </pc:sldMkLst>
        <pc:spChg chg="mod">
          <ac:chgData name="Cooper, Benjamin" userId="4e6d6a2f-2bf5-4843-afef-c899fee87a24" providerId="ADAL" clId="{26925317-AAFA-4459-AA7A-3EDE50AEFE08}" dt="2026-05-18T21:35:06.261" v="1" actId="20577"/>
          <ac:spMkLst>
            <pc:docMk/>
            <pc:sldMk cId="704517557" sldId="256"/>
            <ac:spMk id="2" creationId="{31317864-DBB3-4199-8C8E-D43932D38DA0}"/>
          </ac:spMkLst>
        </pc:spChg>
      </pc:sldChg>
      <pc:sldChg chg="del">
        <pc:chgData name="Cooper, Benjamin" userId="4e6d6a2f-2bf5-4843-afef-c899fee87a24" providerId="ADAL" clId="{26925317-AAFA-4459-AA7A-3EDE50AEFE08}" dt="2026-05-18T21:37:37.882" v="20" actId="47"/>
        <pc:sldMkLst>
          <pc:docMk/>
          <pc:sldMk cId="1507312931" sldId="275"/>
        </pc:sldMkLst>
      </pc:sldChg>
      <pc:sldChg chg="add">
        <pc:chgData name="Cooper, Benjamin" userId="4e6d6a2f-2bf5-4843-afef-c899fee87a24" providerId="ADAL" clId="{26925317-AAFA-4459-AA7A-3EDE50AEFE08}" dt="2026-05-18T21:49:17.093" v="83"/>
        <pc:sldMkLst>
          <pc:docMk/>
          <pc:sldMk cId="2234265494" sldId="297"/>
        </pc:sldMkLst>
      </pc:sldChg>
      <pc:sldChg chg="del">
        <pc:chgData name="Cooper, Benjamin" userId="4e6d6a2f-2bf5-4843-afef-c899fee87a24" providerId="ADAL" clId="{26925317-AAFA-4459-AA7A-3EDE50AEFE08}" dt="2026-05-18T21:37:42.620" v="22" actId="47"/>
        <pc:sldMkLst>
          <pc:docMk/>
          <pc:sldMk cId="3634285539" sldId="373"/>
        </pc:sldMkLst>
      </pc:sldChg>
      <pc:sldChg chg="modSp mod">
        <pc:chgData name="Cooper, Benjamin" userId="4e6d6a2f-2bf5-4843-afef-c899fee87a24" providerId="ADAL" clId="{26925317-AAFA-4459-AA7A-3EDE50AEFE08}" dt="2026-05-18T21:36:35.338" v="17" actId="20577"/>
        <pc:sldMkLst>
          <pc:docMk/>
          <pc:sldMk cId="1517060379" sldId="382"/>
        </pc:sldMkLst>
        <pc:spChg chg="mod">
          <ac:chgData name="Cooper, Benjamin" userId="4e6d6a2f-2bf5-4843-afef-c899fee87a24" providerId="ADAL" clId="{26925317-AAFA-4459-AA7A-3EDE50AEFE08}" dt="2026-05-18T21:36:35.338" v="17" actId="20577"/>
          <ac:spMkLst>
            <pc:docMk/>
            <pc:sldMk cId="1517060379" sldId="382"/>
            <ac:spMk id="2" creationId="{B220FFCB-0C32-172D-F6BD-F90FD41FE07F}"/>
          </ac:spMkLst>
        </pc:spChg>
        <pc:spChg chg="mod">
          <ac:chgData name="Cooper, Benjamin" userId="4e6d6a2f-2bf5-4843-afef-c899fee87a24" providerId="ADAL" clId="{26925317-AAFA-4459-AA7A-3EDE50AEFE08}" dt="2026-05-18T21:36:15.373" v="3" actId="20577"/>
          <ac:spMkLst>
            <pc:docMk/>
            <pc:sldMk cId="1517060379" sldId="382"/>
            <ac:spMk id="3" creationId="{83232753-F0A7-47A8-8647-7F92E4B7261A}"/>
          </ac:spMkLst>
        </pc:spChg>
      </pc:sldChg>
      <pc:sldChg chg="modSp">
        <pc:chgData name="Cooper, Benjamin" userId="4e6d6a2f-2bf5-4843-afef-c899fee87a24" providerId="ADAL" clId="{26925317-AAFA-4459-AA7A-3EDE50AEFE08}" dt="2026-05-18T21:37:02.490" v="18" actId="14826"/>
        <pc:sldMkLst>
          <pc:docMk/>
          <pc:sldMk cId="221496410" sldId="383"/>
        </pc:sldMkLst>
        <pc:picChg chg="mod">
          <ac:chgData name="Cooper, Benjamin" userId="4e6d6a2f-2bf5-4843-afef-c899fee87a24" providerId="ADAL" clId="{26925317-AAFA-4459-AA7A-3EDE50AEFE08}" dt="2026-05-18T21:37:02.490" v="18" actId="14826"/>
          <ac:picMkLst>
            <pc:docMk/>
            <pc:sldMk cId="221496410" sldId="383"/>
            <ac:picMk id="4" creationId="{A08FE0E6-737A-8253-D480-9724BCDF08D8}"/>
          </ac:picMkLst>
        </pc:picChg>
      </pc:sldChg>
      <pc:sldChg chg="add del">
        <pc:chgData name="Cooper, Benjamin" userId="4e6d6a2f-2bf5-4843-afef-c899fee87a24" providerId="ADAL" clId="{26925317-AAFA-4459-AA7A-3EDE50AEFE08}" dt="2026-05-18T21:48:54.859" v="82" actId="47"/>
        <pc:sldMkLst>
          <pc:docMk/>
          <pc:sldMk cId="2081668560" sldId="408"/>
        </pc:sldMkLst>
      </pc:sldChg>
      <pc:sldChg chg="add">
        <pc:chgData name="Cooper, Benjamin" userId="4e6d6a2f-2bf5-4843-afef-c899fee87a24" providerId="ADAL" clId="{26925317-AAFA-4459-AA7A-3EDE50AEFE08}" dt="2026-05-18T21:48:52.840" v="81"/>
        <pc:sldMkLst>
          <pc:docMk/>
          <pc:sldMk cId="2184221663" sldId="414"/>
        </pc:sldMkLst>
      </pc:sldChg>
      <pc:sldChg chg="add">
        <pc:chgData name="Cooper, Benjamin" userId="4e6d6a2f-2bf5-4843-afef-c899fee87a24" providerId="ADAL" clId="{26925317-AAFA-4459-AA7A-3EDE50AEFE08}" dt="2026-05-18T21:49:17.093" v="83"/>
        <pc:sldMkLst>
          <pc:docMk/>
          <pc:sldMk cId="1424628400" sldId="427"/>
        </pc:sldMkLst>
      </pc:sldChg>
      <pc:sldChg chg="add">
        <pc:chgData name="Cooper, Benjamin" userId="4e6d6a2f-2bf5-4843-afef-c899fee87a24" providerId="ADAL" clId="{26925317-AAFA-4459-AA7A-3EDE50AEFE08}" dt="2026-05-18T21:38:55.349" v="23"/>
        <pc:sldMkLst>
          <pc:docMk/>
          <pc:sldMk cId="2827995954" sldId="2344"/>
        </pc:sldMkLst>
      </pc:sldChg>
      <pc:sldChg chg="add">
        <pc:chgData name="Cooper, Benjamin" userId="4e6d6a2f-2bf5-4843-afef-c899fee87a24" providerId="ADAL" clId="{26925317-AAFA-4459-AA7A-3EDE50AEFE08}" dt="2026-05-18T21:39:25.953" v="24"/>
        <pc:sldMkLst>
          <pc:docMk/>
          <pc:sldMk cId="3008330163" sldId="2366"/>
        </pc:sldMkLst>
      </pc:sldChg>
      <pc:sldChg chg="modSp add mod">
        <pc:chgData name="Cooper, Benjamin" userId="4e6d6a2f-2bf5-4843-afef-c899fee87a24" providerId="ADAL" clId="{26925317-AAFA-4459-AA7A-3EDE50AEFE08}" dt="2026-05-18T21:40:52.296" v="64" actId="207"/>
        <pc:sldMkLst>
          <pc:docMk/>
          <pc:sldMk cId="597372976" sldId="2375"/>
        </pc:sldMkLst>
        <pc:spChg chg="mod">
          <ac:chgData name="Cooper, Benjamin" userId="4e6d6a2f-2bf5-4843-afef-c899fee87a24" providerId="ADAL" clId="{26925317-AAFA-4459-AA7A-3EDE50AEFE08}" dt="2026-05-18T21:40:52.296" v="64" actId="207"/>
          <ac:spMkLst>
            <pc:docMk/>
            <pc:sldMk cId="597372976" sldId="2375"/>
            <ac:spMk id="11" creationId="{98A13FD2-7F5F-66B3-EC01-E53216EFD4E8}"/>
          </ac:spMkLst>
        </pc:spChg>
      </pc:sldChg>
      <pc:sldChg chg="addSp modSp add mod">
        <pc:chgData name="Cooper, Benjamin" userId="4e6d6a2f-2bf5-4843-afef-c899fee87a24" providerId="ADAL" clId="{26925317-AAFA-4459-AA7A-3EDE50AEFE08}" dt="2026-05-18T21:47:17.493" v="79" actId="1076"/>
        <pc:sldMkLst>
          <pc:docMk/>
          <pc:sldMk cId="475592542" sldId="2376"/>
        </pc:sldMkLst>
        <pc:picChg chg="add mod">
          <ac:chgData name="Cooper, Benjamin" userId="4e6d6a2f-2bf5-4843-afef-c899fee87a24" providerId="ADAL" clId="{26925317-AAFA-4459-AA7A-3EDE50AEFE08}" dt="2026-05-18T21:47:17.493" v="79" actId="1076"/>
          <ac:picMkLst>
            <pc:docMk/>
            <pc:sldMk cId="475592542" sldId="2376"/>
            <ac:picMk id="2" creationId="{57835F33-9554-9FC2-E2D0-F4491C4BACFA}"/>
          </ac:picMkLst>
        </pc:picChg>
        <pc:picChg chg="add mod modCrop">
          <ac:chgData name="Cooper, Benjamin" userId="4e6d6a2f-2bf5-4843-afef-c899fee87a24" providerId="ADAL" clId="{26925317-AAFA-4459-AA7A-3EDE50AEFE08}" dt="2026-05-18T21:47:14.207" v="78" actId="29295"/>
          <ac:picMkLst>
            <pc:docMk/>
            <pc:sldMk cId="475592542" sldId="2376"/>
            <ac:picMk id="3" creationId="{50F961BE-5F50-0CCE-B4D3-832F94D6B9E0}"/>
          </ac:picMkLst>
        </pc:picChg>
        <pc:picChg chg="mod">
          <ac:chgData name="Cooper, Benjamin" userId="4e6d6a2f-2bf5-4843-afef-c899fee87a24" providerId="ADAL" clId="{26925317-AAFA-4459-AA7A-3EDE50AEFE08}" dt="2026-05-18T21:42:10.392" v="76" actId="29295"/>
          <ac:picMkLst>
            <pc:docMk/>
            <pc:sldMk cId="475592542" sldId="2376"/>
            <ac:picMk id="4" creationId="{F87E9C35-BA03-A744-27DA-8D8D10860DBA}"/>
          </ac:picMkLst>
        </pc:picChg>
      </pc:sldChg>
      <pc:sldChg chg="del">
        <pc:chgData name="Cooper, Benjamin" userId="4e6d6a2f-2bf5-4843-afef-c899fee87a24" providerId="ADAL" clId="{26925317-AAFA-4459-AA7A-3EDE50AEFE08}" dt="2026-05-18T21:37:36.221" v="19" actId="47"/>
        <pc:sldMkLst>
          <pc:docMk/>
          <pc:sldMk cId="796296790" sldId="2376"/>
        </pc:sldMkLst>
      </pc:sldChg>
      <pc:sldChg chg="del">
        <pc:chgData name="Cooper, Benjamin" userId="4e6d6a2f-2bf5-4843-afef-c899fee87a24" providerId="ADAL" clId="{26925317-AAFA-4459-AA7A-3EDE50AEFE08}" dt="2026-05-18T21:37:39.827" v="21" actId="47"/>
        <pc:sldMkLst>
          <pc:docMk/>
          <pc:sldMk cId="3498677510" sldId="2377"/>
        </pc:sldMkLst>
      </pc:sldChg>
    </pc:docChg>
  </pc:docChgLst>
  <pc:docChgLst>
    <pc:chgData name="Cooper, Benjamin" userId="4e6d6a2f-2bf5-4843-afef-c899fee87a24" providerId="ADAL" clId="{31F110D2-39F5-4E2E-880A-E45D16F874ED}"/>
    <pc:docChg chg="addSld modSld">
      <pc:chgData name="Cooper, Benjamin" userId="4e6d6a2f-2bf5-4843-afef-c899fee87a24" providerId="ADAL" clId="{31F110D2-39F5-4E2E-880A-E45D16F874ED}" dt="2026-05-18T23:50:24.869" v="3"/>
      <pc:docMkLst>
        <pc:docMk/>
      </pc:docMkLst>
      <pc:sldChg chg="add">
        <pc:chgData name="Cooper, Benjamin" userId="4e6d6a2f-2bf5-4843-afef-c899fee87a24" providerId="ADAL" clId="{31F110D2-39F5-4E2E-880A-E45D16F874ED}" dt="2026-05-18T23:50:24.869" v="3"/>
        <pc:sldMkLst>
          <pc:docMk/>
          <pc:sldMk cId="2311385089" sldId="276"/>
        </pc:sldMkLst>
      </pc:sldChg>
      <pc:sldChg chg="add">
        <pc:chgData name="Cooper, Benjamin" userId="4e6d6a2f-2bf5-4843-afef-c899fee87a24" providerId="ADAL" clId="{31F110D2-39F5-4E2E-880A-E45D16F874ED}" dt="2026-05-18T23:48:47.600" v="0"/>
        <pc:sldMkLst>
          <pc:docMk/>
          <pc:sldMk cId="160916946" sldId="431"/>
        </pc:sldMkLst>
      </pc:sldChg>
      <pc:sldChg chg="add">
        <pc:chgData name="Cooper, Benjamin" userId="4e6d6a2f-2bf5-4843-afef-c899fee87a24" providerId="ADAL" clId="{31F110D2-39F5-4E2E-880A-E45D16F874ED}" dt="2026-05-18T23:49:40.091" v="2"/>
        <pc:sldMkLst>
          <pc:docMk/>
          <pc:sldMk cId="126479679" sldId="471"/>
        </pc:sldMkLst>
      </pc:sldChg>
      <pc:sldChg chg="add">
        <pc:chgData name="Cooper, Benjamin" userId="4e6d6a2f-2bf5-4843-afef-c899fee87a24" providerId="ADAL" clId="{31F110D2-39F5-4E2E-880A-E45D16F874ED}" dt="2026-05-18T23:49:40.091" v="2"/>
        <pc:sldMkLst>
          <pc:docMk/>
          <pc:sldMk cId="3540434176" sldId="499"/>
        </pc:sldMkLst>
      </pc:sldChg>
      <pc:sldChg chg="add">
        <pc:chgData name="Cooper, Benjamin" userId="4e6d6a2f-2bf5-4843-afef-c899fee87a24" providerId="ADAL" clId="{31F110D2-39F5-4E2E-880A-E45D16F874ED}" dt="2026-05-18T23:49:27.048" v="1"/>
        <pc:sldMkLst>
          <pc:docMk/>
          <pc:sldMk cId="2679569250" sldId="501"/>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28T03:22:48.711"/>
    </inkml:context>
    <inkml:brush xml:id="br0">
      <inkml:brushProperty name="width" value="0.05" units="cm"/>
      <inkml:brushProperty name="height" value="0.05" units="cm"/>
      <inkml:brushProperty name="color" value="#F2DCB3"/>
    </inkml:brush>
  </inkml:definitions>
  <inkml:trace contextRef="#ctx0" brushRef="#br0">1546 503 455 0 0,'-7'-137'1601'0'0,"3"112"-1324"0"0,0 0 1 0 0,-2 0 0 0 0,-12-33-1 0 0,15 50-259 0 0,0 1 0 0 0,0 0 0 0 0,-1 0 0 0 0,-1 0 0 0 0,1 0 0 0 0,-1 0 0 0 0,0 1-1 0 0,0 0 1 0 0,-1 0 0 0 0,0 0 0 0 0,0 1 0 0 0,0 0 0 0 0,-1 0 0 0 0,1 1 0 0 0,-1-1 0 0 0,-1 1 0 0 0,1 1 0 0 0,0-1-1 0 0,-1 2 1 0 0,1-1 0 0 0,-1 1 0 0 0,-9-2 0 0 0,-5 0 0 0 0,-1 2-1 0 0,1 0 1 0 0,-1 1-1 0 0,1 1 1 0 0,-1 2-1 0 0,1 0 0 0 0,0 1 1 0 0,-28 8-1 0 0,-19 9 63 0 0,-80 34 0 0 0,110-38-58 0 0,1 2 0 0 0,1 2 0 0 0,1 1 0 0 0,1 1 0 0 0,1 3-1 0 0,1 0 1 0 0,-45 46 0 0 0,19-8 215 0 0,2 2-1 0 0,-53 82 1 0 0,-73 158 822 0 0,146-233-730 0 0,-31 90 0 0 0,50-110-162 0 0,3 1 0 0 0,-15 90-1 0 0,25-106-72 0 0,2 1 0 0 0,1 0 0 0 0,2 0 0 0 0,8 61 0 0 0,-3-69-14 0 0,2 0 1 0 0,0 0 0 0 0,2-1-1 0 0,1 0 1 0 0,2-1 0 0 0,20 38-1 0 0,-13-36 26 0 0,1 0-1 0 0,1-1 1 0 0,1-1-1 0 0,2-2 1 0 0,0 0-1 0 0,51 39 1 0 0,-32-32 61 0 0,2-2 0 0 0,1-2 1 0 0,88 40-1 0 0,-68-42 35 0 0,1-2 0 0 0,0-4 0 0 0,2-3-1 0 0,0-3 1 0 0,1-2 0 0 0,0-4 0 0 0,1-3 0 0 0,90-4-1 0 0,167-24 1238 0 0,-277 15-1109 0 0,-1-2 0 0 0,0-2 0 0 0,-1-2 0 0 0,67-29-1 0 0,-58 16-5 0 0,-2-3-1 0 0,-1-2 1 0 0,-1-3-1 0 0,-2-2 1 0 0,-1-2-1 0 0,-2-2 1 0 0,69-75-1 0 0,-86 79-159 0 0,-2-2 0 0 0,-1-1 1 0 0,-2-1-1 0 0,26-55 0 0 0,-35 59-72 0 0,-3 0 0 0 0,-1-2-1 0 0,-2 1 1 0 0,-1-2 0 0 0,9-63 0 0 0,-14 40 59 0 0,-3 0 0 0 0,-2 0 0 0 0,-3 0-1 0 0,-3 0 1 0 0,-20-99 0 0 0,6 80-32 0 0,-4 2 0 0 0,-2 0 0 0 0,-62-127 1 0 0,65 163-66 0 0,-2 0 1 0 0,-2 1 0 0 0,-2 2-1 0 0,-2 1 1 0 0,-1 1 0 0 0,-2 2-1 0 0,-70-61 1 0 0,72 73 28 0 0,-1 2 0 0 0,-2 1 0 0 0,0 1 0 0 0,-1 2 0 0 0,-72-26 0 0 0,56 27 14 0 0,-1 3 0 0 0,0 2-1 0 0,-99-9 1 0 0,102 18-83 0 0,1 3 0 0 0,-1 1 0 0 0,-55 10 0 0 0,37 1-122 0 0,-111 34 0 0 0,50-5-627 0 0,2 6 0 0 0,1 6 0 0 0,-136 79 0 0 0,109-37-5781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9-03-06T22:31:57.653"/>
    </inkml:context>
    <inkml:brush xml:id="br0">
      <inkml:brushProperty name="width" value="0.05292" units="cm"/>
      <inkml:brushProperty name="height" value="0.05292" units="cm"/>
      <inkml:brushProperty name="color" value="#F2DCB3"/>
    </inkml:brush>
  </inkml:definitions>
  <inkml:trace contextRef="#ctx0" brushRef="#br0">1 1912 2848 0 0,'0'0'132'0'0,"0"0"28"0"0,0 0 53 0 0,0 0 19 0 0,0 0 7 0 0,8-5 708 0 0,14 6 2686 0 0,-21 0-3373 0 0,13 6 252 0 0,-8-2-202 0 0,0-1 1 0 0,-1 1-1 0 0,1 0 1 0 0,-1 0-1 0 0,0 1 1 0 0,0 0-1 0 0,-1 0 1 0 0,1 0 0 0 0,-1 0-1 0 0,-1 1 1 0 0,2 1-311 0 0,0 4 288 0 0,-5-10-18 0 0,2 0-72 0 0,29 63 590 0 0,-2-19 164 0 0,-21-39-832 0 0,22 4 589 0 0,-1-15 960 0 0,-20-5-1550 0 0,0 0 1 0 0,-1-1-1 0 0,0 0 0 0 0,-1-1 0 0 0,0 1 0 0 0,-1-2 0 0 0,0 1 1 0 0,-1 0-1 0 0,0-1 0 0 0,-1 0 0 0 0,-1 0 0 0 0,2-8-119 0 0,18-44 219 0 0,6-64 513 0 0,-4 35-953 0 0,-1-5 610 0 0,-1-31-261 0 0,-3 39-128 0 0,4-28 0 0 0,14-32 64 0 0,0-6-64 0 0,-5 11 64 0 0,-13 29 8 0 0,-10-84 232 0 0,-1 136-293 0 0,1 22 42 0 0,0 8-53 0 0,-7 27 11 0 0,-2 5 42 0 0,-1 2 13 0 0,20 12 4 0 0,9 49 6 0 0,-15-15 207 0 0,23 66-199 0 0,-16 5 393 0 0,11 12-477 0 0,1 41 75 0 0,-12 10-22 0 0,9-16-53 0 0,-27-144-2 0 0,63 304-268 0 0,-42-168 174 0 0,26 206 447 0 0,-36-152-638 0 0,23 220 535 0 0,-27-222-49 0 0,5 102 242 0 0,-6-198-255 0 0,11-8-9 0 0,2-45-60 0 0,-7-32-42 0 0,-14-26-44 0 0,6 2-78 0 0,24-5-60 0 0,-26-1 140 0 0,0-1-1 0 0,0 1 1 0 0,-1-1-1 0 0,1 0 1 0 0,-1 0 0 0 0,0-1-1 0 0,0 1 1 0 0,0-1-1 0 0,-1 0 1 0 0,0 0-1 0 0,0 0 1 0 0,0 0-1 0 0,0 0 1 0 0,-1-1-1 0 0,0 1 1 0 0,0-1 0 0 0,1-6-33 0 0,6-9 341 0 0,28-82-558 0 0,-3-33 383 0 0,0-29-112 0 0,14-45 27 0 0,19-117-60 0 0,-56 232-87 0 0,7-7-12 0 0,15-81 196 0 0,-4 59-108 0 0,4-59-74 0 0,-3 5-128 0 0,8 15 192 0 0,-5-33 0 0 0,24-9 0 0 0,-11 1 11 0 0,-34 120 106 0 0,3-103-149 0 0,14 16-32 0 0,-9 85 75 0 0,17-38 42 0 0,-18 27 75 0 0,-7 46-192 0 0,4-14 11 0 0,13 2 42 0 0,-6 20-63 0 0,-21 45 31 0 0,8 22 128 0 0,17 49-165 0 0,-2 24-24 0 0,-15-28 32 0 0,-3-6 72 0 0,0 23 0 0 0,31 122 0 0 0,-23-100 0 0 0,8 74 0 0 0,-9-33 94 0 0,18 60 75 0 0,-19-119-402 0 0,13-6 211 0 0,15 177 409 0 0,-7-75-320 0 0,-39-88-57 0 0,20-3-27 0 0,-11-2-164 0 0,9 36 3 0 0,-13-117 178 0 0,0 1 0 0 0,1 0 0 0 0,1-1 0 0 0,0 1 0 0 0,0-1 0 0 0,1 0 0 0 0,1 0 0 0 0,3 7 0 0 0,-2-8 0 0 0,-1 1 0 0 0,0-1 0 0 0,0 1 0 0 0,-1-1 0 0 0,-1 1 0 0 0,0 0 0 0 0,0 0 0 0 0,-1 0 0 0 0,-1 2 0 0 0,6 52 10 0 0,-4 40 44 0 0,-4-98-35 0 0,0 0 1 0 0,1 0-1 0 0,0 0 0 0 0,0 1 0 0 0,0-1 0 0 0,1 0 1 0 0,1 0-1 0 0,-1 0 0 0 0,1 1 0 0 0,1 2-19 0 0,-11 103 64 0 0,7-41 14 0 0,2-71-73 0 0,-1 1 0 0 0,0-1 0 0 0,1 0 0 0 0,0 1 0 0 0,-1-1 0 0 0,1 1 0 0 0,0-1 0 0 0,0 1 0 0 0,0-1 0 0 0,1 1 0 0 0,-1-1 0 0 0,1 1 0 0 0,-1-1 1 0 0,1 1-1 0 0,0-1 0 0 0,0 0 0 0 0,0 1 0 0 0,0-1 0 0 0,0 0 0 0 0,1 0 0 0 0,-1 0 0 0 0,0 0 0 0 0,1 0 0 0 0,0 0 0 0 0,0 0-5 0 0,2 26 50 0 0,-5-5-24 0 0,10 19-26 0 0,-6-12 75 0 0,-22-7-11 0 0,12-16-11 0 0,8-5 1 0 0,12 3-33 0 0,-8-2 22 0 0,2 3-22 0 0,-7-6 22 0 0,-4-11 21 0 0,-1-31-54 0 0,26-1-10 0 0,5 0 0 0 0,-20-12 11 0 0,5-31 42 0 0,7-47-42 0 0,-3-20 42 0 0,12 23-53 0 0,-7-7 0 0 0,-6-60 0 0 0,-13 58 0 0 0,22-20 0 0 0,-9 66 0 0 0,-12 12 0 0 0,26-51 0 0 0,-17 9 0 0 0,17-6 0 0 0,6-67 0 0 0,-12 47 0 0 0,-21 67 96 0 0,13-14-96 0 0,5 5 0 0 0,4 41 0 0 0,-12-14 0 0 0,-11 7 11 0 0,10 12 42 0 0,2 18-53 0 0,-12 19 0 0 0,9 6-12 0 0,12 43-92 0 0,-16-25 84 0 0,38 74 20 0 0,-14-27-80 0 0,17 43 144 0 0,-42-45-64 0 0,23 7 0 0 0,9 38 0 0 0,-1 2-64 0 0,-15 32 64 0 0,-19-50 0 0 0,13 17 11 0 0,32 36 42 0 0,-17-61-53 0 0,-8 11 0 0 0,3 5 0 0 0,2 23 64 0 0,-14-28-64 0 0,16 30 64 0 0,11 9-64 0 0,4-5 0 0 0,33 120 190 0 0,-62-225-109 0 0,11 30 56 0 0,-16-27-73 0 0,-3-4-64 0 0,-2-12 11 0 0,11 8 42 0 0,-10-10-53 0 0,4-2 0 0 0,0-5 0 0 0,-5-2 9 0 0,-1 0 0 0 0,0 0 0 0 0,0-1 0 0 0,0 1 0 0 0,-1-1-1 0 0,1 1 1 0 0,-1-1 0 0 0,1 0 0 0 0,-1 0 0 0 0,0 0 0 0 0,0-1 0 0 0,0 1-1 0 0,-1 0 1 0 0,1-1 0 0 0,-1 1 0 0 0,1-1 0 0 0,-1 0-9 0 0,6-12 39 0 0,17-56 302 0 0,13-72-504 0 0,-7 8 371 0 0,-7 16-220 0 0,3-80-92 0 0,2-38 116 0 0,-13 141-12 0 0,9-11 0 0 0,-1 6 0 0 0,12-60 124 0 0,-17 26 80 0 0,-18 31-401 0 0,0 103 286 0 0,0 2 2 0 0,6-9-232 0 0,-1 5 55 0 0,19-1 18 0 0,3 10 68 0 0,-13 0 0 0 0,-3 3 0 0 0,-4-1 5 0 0,-1 1 0 0 0,1-1 0 0 0,-1 1 0 0 0,-1 0 0 0 0,1 1 0 0 0,-1-1 0 0 0,-1 1 0 0 0,0 0 0 0 0,0 0-1 0 0,-1 1 1 0 0,0-1 0 0 0,0 1 0 0 0,0 6-5 0 0,21 66 199 0 0,6 50-214 0 0,-16-73 15 0 0,15 61 58 0 0,-5-9-2 0 0,4 33-214 0 0,1-46 330 0 0,4-21-172 0 0,5 4 0 0 0,-4-7 0 0 0,9 10 0 0 0,10 19 0 0 0,-5-32 0 0 0,59 91 72 0 0,-73-87-42 0 0,-21-34-6 0 0,35 62-14 0 0,-39-92-10 0 0,-1-3 11 0 0,-4-6 32 0 0,1-2-22 0 0,-2-2-19 0 0,-1 1 0 0 0,-1 0 0 0 0,1 0 0 0 0,0-1 1 0 0,0 1-1 0 0,0-1 0 0 0,-1 0 0 0 0,1 0 0 0 0,-1 1 0 0 0,1-1 0 0 0,-1 0 0 0 0,0 0 1 0 0,0 0-1 0 0,0 0 0 0 0,0 0 0 0 0,0-1 0 0 0,0 1 0 0 0,0 0 0 0 0,-1 0 0 0 0,1-1 1 0 0,-1 1-1 0 0,0 0 0 0 0,1-1 0 0 0,-1 1 0 0 0,-1-1-2 0 0,2 2 0 0 0,-1-135 64 0 0,6 42 0 0 0,14-94-64 0 0,-1 69 0 0 0,8-72 0 0 0,-13 16 0 0 0,-9 78 0 0 0,6 14 0 0 0,9 11 0 0 0,-12 42 0 0 0,8-25 0 0 0,2 13 0 0 0,6 12 0 0 0,-4 18 0 0 0,-6 7-16 0 0,9 9-32 0 0,22 16 48 0 0,-33-18 0 0 0,-3 2 0 0 0,16 13 0 0 0,-10-1 0 0 0,-1 1 0 0 0,0 0 0 0 0,-8-13 0 0 0,13 2 0 0 0,4-11 0 0 0,-19 0 0 0 0,1 0 0 0 0,0 1 0 0 0,-1-2 0 0 0,0 1 0 0 0,-1 0 0 0 0,1-1 0 0 0,-1 0 0 0 0,0 0 0 0 0,0 0 0 0 0,-1 0 0 0 0,1 0 0 0 0,-1-1 0 0 0,-1 1 0 0 0,1-1 0 0 0,-1-6 0 0 0,8-20 0 0 0,39-69 0 0 0,-29 75 0 0 0,13-20 0 0 0,2 14 0 0 0,-27 25 0 0 0,1 3 0 0 0,-2-2 0 0 0,4 3 0 0 0,3 8 0 0 0,-7 0 0 0 0,-1 0 0 0 0,1 0 0 0 0,-1 0 0 0 0,0 1 0 0 0,0 0 0 0 0,-1 0 0 0 0,1 1 0 0 0,-1-1 0 0 0,0 1 0 0 0,-1 0 0 0 0,1 0 0 0 0,-1 0 0 0 0,0 0 0 0 0,-1 1 0 0 0,1-1 0 0 0,-1 1 0 0 0,-1-1 0 0 0,1 2 0 0 0,43 158 0 0 0,1-17 0 0 0,16 98 0 0 0,5-1 0 0 0,-33-125 0 0 0,19 87 0 0 0,-25-97 0 0 0,7 33 0 0 0,-25-111 0 0 0,-2 0 0 0 0,-1 0 0 0 0,-1 1 0 0 0,-3 0 0 0 0,0 4 0 0 0,8 26 64 0 0,-2-22-64 0 0,1-11 0 0 0,5 40 0 0 0,4 61 0 0 0,-10-8 0 0 0,-8-114 0 0 0,-1-10 0 0 0,0 0 0 0 0,1 0 0 0 0,-1 0 0 0 0,1 1 0 0 0,-1-1 0 0 0,0 0 0 0 0,1 0 0 0 0,-1 0 0 0 0,1 0 0 0 0,-1 0 0 0 0,1 0 0 0 0,-1 0 0 0 0,0 0 0 0 0,1 0 0 0 0,-1-1 0 0 0,1 1 0 0 0,-1 0 0 0 0,0 0 0 0 0,1 0 0 0 0,-1 0 0 0 0,1-1 0 0 0,-1 1 0 0 0,0 0 0 0 0,1 0 0 0 0,-1-1 0 0 0,0 1 0 0 0,1 0 0 0 0,-1 0 0 0 0,0-1 0 0 0,0 1 0 0 0,1 0 0 0 0,-1-1 0 0 0,0 1 0 0 0,0 0 0 0 0,1-1 0 0 0,-1 1 0 0 0,0-1 0 0 0,0 1 0 0 0,0 0 0 0 0,0-1 0 0 0,0 1 0 0 0,0-1 0 0 0,0 1 0 0 0,0-1 0 0 0,0 1 0 0 0,0 0 0 0 0,0-1 0 0 0,0 1 0 0 0,0-1 0 0 0,0 1 0 0 0,0-1 0 0 0,0 1 0 0 0,0 0 0 0 0,0-1 0 0 0,-1 1 0 0 0,1 0 0 0 0,0-1 0 0 0,8-67 0 0 0,-3-1 0 0 0,-3 0 0 0 0,-4-31 0 0 0,1-3 0 0 0,0-135 0 0 0,15-17 0 0 0,1 53 0 0 0,4-36 0 0 0,28-120 0 0 0,-37 244 0 0 0,13-211 0 0 0,36 91 0 0 0,3 60 0 0 0,-8 23 0 0 0,-49 143 0 0 0,2 13-10 0 0,29 41-44 0 0,10 27 44 0 0,-26-30-6 0 0,37 114-22 0 0,-28-32 38 0 0,14 66 0 0 0,4 94 0 0 0,-31-135 0 0 0,-3 100 118 0 0,-1-44-108 0 0,2-96-10 0 0,0-17 0 0 0,24 129 0 0 0,4 34 0 0 0,-17-90 0 0 0,-10-51 0 0 0,8 6 0 0 0,1 35 0 0 0,-15 36 0 0 0,12-90 0 0 0,-3-68 0 0 0,-8-26 0 0 0,0-4 0 0 0,3-8 0 0 0,-7 0 5 0 0,0-1 1 0 0,-1 0-1 0 0,0 0 0 0 0,0 0 1 0 0,0-1-1 0 0,-1 1 0 0 0,0-1 0 0 0,0-1 1 0 0,0 1-1 0 0,-1 0 0 0 0,1-1 1 0 0,1-6-6 0 0,-3 8 0 0 0,27-126 0 0 0,-14-14 54 0 0,-4-77-44 0 0,-3-251-10 0 0,2 103 0 0 0,-6 237 0 0 0,-4 24 0 0 0,0-134 0 0 0,15-44 0 0 0,-4 41 0 0 0,30-73 0 0 0,-7 121 0 0 0,-6 7 0 0 0,7-17 64 0 0,3 46-4 0 0,-4 60-48 0 0,-19 84-12 0 0,27 5-72 0 0,-4 8 72 0 0,-31 3-3 0 0,43 9-58 0 0,-8 49 61 0 0,-36-44 0 0 0,38 100-64 0 0,-10 41 64 0 0,-6-9 0 0 0,-7-24 0 0 0,10 41 0 0 0,17 307 0 0 0,-47-331 0 0 0,0 268 64 0 0,12-93-64 0 0,2-138 0 0 0,17 94 0 0 0,-12-139 0 0 0,28 173 0 0 0,-19 9 0 0 0,-15-155 0 0 0,6 20 64 0 0,-7-44 0 0 0,-6-55-10 0 0,2-26-44 0 0,-5-43-10 0 0,2 0 0 0 0,12 6 0 0 0,-8-11 0 0 0,18-10 0 0 0,15-61-64 0 0,2-65 0 0 0,7-121 64 0 0,-10-54 0 0 0,-27 103 0 0 0,4-63 0 0 0,-5 51 0 0 0,14-57 0 0 0,13-104 0 0 0,-18 186-64 0 0,6-123 64 0 0,-1 107 0 0 0,20-22 54 0 0,6 37-44 0 0,16-26 54 0 0,-17 45 0 0 0,-34 115-53 0 0,5-12 42 0 0,-14 44-53 0 0,-7 18 0 0 0,0-2 0 0 0,5 8 0 0 0,-4 5-3 0 0,-1 1-1 0 0,0-1 1 0 0,1 1-1 0 0,-1 0 0 0 0,0 0 1 0 0,-1 0-1 0 0,1 1 1 0 0,-1-1-1 0 0,1 0 1 0 0,-1 1-1 0 0,0 0 1 0 0,0 0-1 0 0,-1-1 0 0 0,1 1 1 0 0,-1 0-1 0 0,0 0 1 0 0,0 0-1 0 0,0 3 4 0 0,28 82-53 0 0,43 196 42 0 0,-29-75 11 0 0,20 143-117 0 0,-15-17 170 0 0,-30-120-53 0 0,2-36 126 0 0,-5 119-116 0 0,-6-168-10 0 0,5 172 0 0 0,12-21 0 0 0,-21-151 0 0 0,3 56 64 0 0,10 35-64 0 0,2 85 80 0 0,4-78-232 0 0,-4-28 168 0 0,-7-78 216 0 0,-23-71-406 0 0,16-99 260 0 0,-1-55-150 0 0,4-116 136 0 0,5-80-104 0 0,0-55-40 0 0,-9 119 126 0 0,-10 7-44 0 0,16-82-10 0 0,22-37 0 0 0,-24 230 0 0 0,6-37 0 0 0,9-163 54 0 0,-18 27-44 0 0,18 29-10 0 0,13 103 0 0 0,-13 81 0 0 0,-20 61 0 0 0,1-1 0 0 0,1 1 0 0 0,0 0 0 0 0,1 1 0 0 0,1 0 0 0 0,0 0 0 0 0,10-12 0 0 0,-2 15-181 0 0,-9 10 234 0 0,-5 1 11 0 0,4 1-10 0 0,5 2-44 0 0,-4 0-10 0 0,26 23 0 0 0,-4 17 0 0 0,9 56 64 0 0,6 78-64 0 0,12 104 0 0 0,-8-83 128 0 0,-30-129-128 0 0,-13-56 0 0 0,-1 1 0 0 0,-1 0 0 0 0,0-1 0 0 0,-1 1 0 0 0,0 0 0 0 0,-1 0 0 0 0,-1 13 0 0 0,10 130 0 0 0,18-20 0 0 0,17 106 64 0 0,-9-86 64 0 0,-30-85-128 0 0,24 128 64 0 0,-6-85-64 0 0,24 119 0 0 0,-24-161 0 0 0,-1 4 64 0 0,-15-44-64 0 0,9 15 64 0 0,-14-38-48 0 0,4 15 121 0 0,10-51-87 0 0,3-64-37 0 0,-10 4-13 0 0,4-55 0 0 0,-4-20 0 0 0,17-162 0 0 0,-11 194 0 0 0,-2 10 0 0 0,6-5 0 0 0,-1-21 0 0 0,24-43 0 0 0,-2-20 0 0 0,-10 25 0 0 0,-14 106 0 0 0,0 1 0 0 0,20-47 0 0 0,-8 63 0 0 0,1-9-80 0 0,-10 28 80 0 0,-12 19 24 0 0,-5 24-77 0 0,32 29 42 0 0,-20 3 11 0 0,42 234 0 0 0,-48-187 0 0 0,1 30 0 0 0,10 25 0 0 0,8 10 0 0 0,1-15 0 0 0,-18-78 0 0 0,16 40 0 0 0,3 22 0 0 0,-3-18 0 0 0,12 53 11 0 0,0-31 42 0 0,-2-4-53 0 0,12 56 152 0 0,-25-78-4 0 0,-4-28-341 0 0,-6-10 197 0 0,-1-27 170 0 0,-11-26-227 0 0,3 2 37 0 0,2-5 16 0 0,-3-3 0 0 0,-1 0 0 0 0,0 0 0 0 0,0-1 0 0 0,-1 1 0 0 0,1-1 0 0 0,-1 0 0 0 0,0 0 0 0 0,0 0 0 0 0,-1 0 0 0 0,0 0 0 0 0,1 0 0 0 0,-1 0 0 0 0,-1 0 0 0 0,1-4 0 0 0,-1 8 0 0 0,13-76 0 0 0,8-162 0 0 0,-7 95 0 0 0,1-30 0 0 0,16-32 0 0 0,0 57 0 0 0,-4 34 181 0 0,-23 82-179 0 0,1 0 0 0 0,1 1 0 0 0,2-1 0 0 0,1 1-1 0 0,2 1 1 0 0,10-21-2 0 0,20-85-15 0 0,-15 35-34 0 0,-7 17-92 0 0,-1 29 130 0 0,1-14 134 0 0,-19 68-205 0 0,22-17 72 0 0,-22 18 7 0 0,1 1 0 0 0,0-1 1 0 0,0 1-1 0 0,0-1 0 0 0,0 1 1 0 0,0 0-1 0 0,0 0 0 0 0,0-1 0 0 0,0 1 1 0 0,0 0-1 0 0,0 0 0 0 0,0 0 1 0 0,0 0-1 0 0,0 0 0 0 0,0 0 1 0 0,0 0-1 0 0,0 0 0 0 0,0 0 0 0 0,0 1 1 0 0,0-1-1 0 0,0 0 0 0 0,0 1 1 0 0,-1-1-1 0 0,1 1 0 0 0,0-1 0 0 0,0 1 1 0 0,0-1-1 0 0,0 1 0 0 0,-1-1 1 0 0,1 1-1 0 0,0 0 0 0 0,0 0 1 0 0,-1-1-1 0 0,1 1 0 0 0,0 0 3 0 0,47 63 0 0 0,9 59-64 0 0,-28-57 64 0 0,14 55-11 0 0,1 63 11 0 0,-20-46 27 0 0,20 40-27 0 0,-7-56 0 0 0,1-15 0 0 0,-10-35 0 0 0,0 22 85 0 0,17 42-70 0 0,-25-85 117 0 0,-5 5-212 0 0,-2-21 171 0 0,0 7-158 0 0,2 1 140 0 0,-9 21-146 0 0,1-34 73 0 0,-11-5 73 0 0,6-24-7 0 0,5 5-69 0 0,-5-4-73 0 0,-1-3 12 0 0,4-3 52 0 0,17-38 12 0 0,-19-14 0 0 0,-6 32 0 0 0,-2-27 0 0 0,1-31 0 0 0,0-16 0 0 0,17-17 0 0 0,7-55 0 0 0,-1 43 0 0 0,38-105 0 0 0,-29 83 0 0 0,-22 103 0 0 0,27-52 0 0 0,20-17 0 0 0,-38 92 0 0 0,-10 21 0 0 0,13 6-11 0 0,11 12-53 0 0,-9-10 11 0 0,8 9 53 0 0,-22-7 0 0 0,25 57 0 0 0,-14-5 0 0 0,-8 13 0 0 0,1-13 0 0 0,13 67 0 0 0,-9-47 0 0 0,39 91 264 0 0,-38-69-264 0 0,-9 13 0 0 0,-6-46 0 0 0,13 41 0 0 0,16 27-152 0 0,8-1 344 0 0,-7-22-192 0 0,-12-15 0 0 0,-8-27 0 0 0,4 42 0 0 0,-2-65 0 0 0,9-5-11 0 0,-18-40-31 0 0,4 6 31 0 0,-2-1 0 0 0,0-2-21 0 0,-4-5 54 0 0,9-7-65 0 0,8-12 43 0 0,-3-26 0 0 0,-2-55 0 0 0,-7 43 0 0 0,3-29 0 0 0,5-28 53 0 0,1-33-66 0 0,0 42 13 0 0,19-105 0 0 0,-16 119 0 0 0,-3-34 0 0 0,13-102 0 0 0,35-152-64 0 0,-38 190 64 0 0,-6 68 0 0 0,18-52 0 0 0,-9 49 0 0 0,-8 70 0 0 0,24-55 0 0 0,-26 69 0 0 0,1 8 0 0 0,11-13-72 0 0,-12 19 205 0 0,24 11-341 0 0,-35 21 155 0 0,22 13 53 0 0,-6 4 0 0 0,25 87 64 0 0,-46-103-64 0 0,24 144-64 0 0,-15-29 64 0 0,-3-37 0 0 0,6-15 0 0 0,3 64 0 0 0,1 23 0 0 0,-7-64 0 0 0,17 50 0 0 0,-5-60 0 0 0,9 63 75 0 0,2 129 114 0 0,-3-8-61 0 0,-17-163-64 0 0,5 6 0 0 0,4-23 0 0 0,-18-59-64 0 0,-4-23 11 0 0,0-3 31 0 0,2 6-31 0 0,2 20-11 0 0,-4-23 0 0 0,8-11 0 0 0,-3-1 0 0 0,-1-1 0 0 0,0 0 0 0 0,0-1 0 0 0,0 1 0 0 0,-1-1 0 0 0,0 0 0 0 0,0 0 0 0 0,-1 0 0 0 0,0 0 0 0 0,0-1 0 0 0,0 1 0 0 0,-1-1 0 0 0,0-2 0 0 0,6-16 0 0 0,50-228 0 0 0,-50 211 0 0 0,3-76 0 0 0,26-47 0 0 0,-21 71 0 0 0,-2-2 0 0 0,5-31 0 0 0,-1-4 0 0 0,-7 29 0 0 0,8-27 0 0 0,-5 40 0 0 0,30-42 0 0 0,13-56 0 0 0,-43 116 0 0 0,1 33 0 0 0,-6 19-12 0 0,-5 15-47 0 0,-1 4 5 0 0,7-3 32 0 0,-8 5 17 0 0,0-1 0 0 0,0 1-1 0 0,1-1 1 0 0,-1 1 0 0 0,0 0-1 0 0,0 0 1 0 0,0 0 0 0 0,0 0-1 0 0,0 0 1 0 0,0 0 0 0 0,0 1-1 0 0,0-1 1 0 0,0 1 0 0 0,-1-1-1 0 0,1 1 1 0 0,-1 0 0 0 0,1-1-1 0 0,-1 1 1 0 0,1 0 0 0 0,-1 0-1 0 0,0 0 1 0 0,0 0 5 0 0,32 46 0 0 0,-4 7 0 0 0,-1 13 0 0 0,7 63 0 0 0,-16-45 0 0 0,15 92 0 0 0,-6 22 0 0 0,-14-118 0 0 0,25 43 0 0 0,-21-75 0 0 0,-3-16 64 0 0,-1-21-64 0 0,-8-7 0 0 0,3-9 0 0 0,44-64 0 0 0,14-40 0 0 0,-34 9 0 0 0,1 18 0 0 0,-24 49 0 0 0,15-20 0 0 0,-25 49 0 0 0,0 0 0 0 0,1 0 0 0 0,0-1 0 0 0,0 1 0 0 0,-1 0 0 0 0,1 0 0 0 0,0 0 0 0 0,0 0 0 0 0,1 0 0 0 0,-1 1 0 0 0,0-1 0 0 0,1 0 0 0 0,-1 1 0 0 0,1-1 0 0 0,-1 0 0 0 0,1 1 0 0 0,0 0 0 0 0,0-1 0 0 0,0 1 0 0 0,0 0 0 0 0,0 0 0 0 0,17-16 0 0 0,-1-4 0 0 0,1-6 0 0 0,-14 20 0 0 0,1-2 0 0 0,2 1 0 0 0,-1 4 0 0 0,5 8 0 0 0,-5 5 0 0 0,22 33 0 0 0,-21-21 0 0 0,16 34 0 0 0,-15-32 0 0 0,6 30 0 0 0,1-14 0 0 0,30 80 0 0 0,-2-38-53 0 0,-38-73 42 0 0,11 6 11 0 0,-10-7 0 0 0,5-5 0 0 0,9 2 0 0 0,7-6 0 0 0,1-13 0 0 0,-11-3 0 0 0,12-25 0 0 0,-8-16 0 0 0,-7 7 53 0 0,-1-40-42 0 0,5-2-11 0 0,2-39 0 0 0,-8 52 0 0 0,2-79 0 0 0,-2 48 0 0 0,4-88 0 0 0,30-47 0 0 0,45-128 0 0 0,-68 307 0 0 0,-15 25 0 0 0,-1 20 0 0 0,3 12 0 0 0,22-14 0 0 0,-23 21 0 0 0,4 4 0 0 0,-1 4 0 0 0,-2 5 0 0 0,13 42 0 0 0,-8-5-11 0 0,15 110-42 0 0,-16-1 53 0 0,-6-2 0 0 0,-3-55 0 0 0,9 86 0 0 0,-6 3 0 0 0,0 132 0 0 0,10-55 0 0 0,-3-165 0 0 0,-2-10 0 0 0,20 65 0 0 0,-11 26 64 0 0,-18-36-64 0 0,0-27 64 0 0,17 93-64 0 0,8-72 0 0 0,0-33 0 0 0,-1-34 0 0 0,-11-39 0 0 0,-13-25 11 0 0,20 14 42 0 0,-17-16-53 0 0,31 5 0 0 0,-29-10 0 0 0,9-9 0 0 0,33-47 0 0 0,4-67 0 0 0,-24 29 0 0 0,10-3 0 0 0,-26 63 0 0 0,-2-1 0 0 0,-1 0 0 0 0,-2-1 0 0 0,7-34 0 0 0,0-14 0 0 0,-1-11 0 0 0,14-122-64 0 0,51-375 64 0 0,-63 492 0 0 0,15-128 0 0 0,19-245 0 0 0,-38 329 0 0 0,-5 50 0 0 0,-2 4 0 0 0,6-123 64 0 0,1 107-64 0 0,15 24 0 0 0,-2 39 0 0 0,15-8 0 0 0,-29 48-11 0 0,14 15-42 0 0,25 56 53 0 0,-14 5-64 0 0,-19 7 64 0 0,0-37 0 0 0,-16 9 0 0 0,23 32 0 0 0,-11 15 0 0 0,13-1 0 0 0,-3 79 0 0 0,-16-70 0 0 0,-4-8 0 0 0,19 4 0 0 0,3 35 0 0 0,-5-13 0 0 0,-3 29 0 0 0,-20-52 0 0 0,14 30 11 0 0,16 65 106 0 0,-7-83-117 0 0,-10 18 0 0 0,-3-30 53 0 0,-16-55-42 0 0,17 3-11 0 0,13 70 0 0 0,-9-26 0 0 0,-10-8 64 0 0,4-26-64 0 0,-3-27 11 0 0,7-3 42 0 0,-3-4-53 0 0,18 11 0 0 0,-22-28 0 0 0,8 5 0 0 0,-14-14 0 0 0,2 1 0 0 0,0 0 0 0 0,0-1 0 0 0,0 1 0 0 0,0 0 0 0 0,1-1 0 0 0,-1 1 0 0 0,0-1 0 0 0,0 0 0 0 0,1 0 0 0 0,-1 0 0 0 0,0 0 0 0 0,0 0 0 0 0,1 0 0 0 0,-1-1 0 0 0,0 1 0 0 0,0-1 0 0 0,0 1 0 0 0,0-1 0 0 0,1 0 0 0 0,1-1 0 0 0,15-11 0 0 0,1-13 0 0 0,36-49-64 0 0,-39 17 64 0 0,3 12 0 0 0,10-74-64 0 0,-28-2 64 0 0,13 20 0 0 0,16-31 0 0 0,-11 23 0 0 0,-1-40 0 0 0,-19-18 0 0 0,0 48 0 0 0,6-8 0 0 0,14 13 0 0 0,0 38 0 0 0,-22 25 0 0 0,16-29 0 0 0,-30-34 0 0 0,9 74 0 0 0,5-27 0 0 0,23-57 0 0 0,-2 49 0 0 0,13-23 0 0 0,-25 23 0 0 0,6-7 0 0 0,11-39 0 0 0,5 17 0 0 0,-5 24 0 0 0,-5 32 0 0 0,-17 42 0 0 0,-7 3-11 0 0,3 3-42 0 0,5 2 0 0 0,43 4-11 0 0,-5-5-11 0 0,-30 4 75 0 0,-9-3 0 0 0,2 2 0 0 0,0 0 0 0 0,0 0 0 0 0,0 0 0 0 0,-1 1 0 0 0,1-1 0 0 0,-1 1 0 0 0,0 0 0 0 0,0 0 0 0 0,0 0 0 0 0,0 0 0 0 0,0 1 0 0 0,-1-1 0 0 0,0 1 0 0 0,0 0 0 0 0,1 3 0 0 0,15 90 0 0 0,3 182 0 0 0,-3-143 0 0 0,-7-25 0 0 0,2 83 0 0 0,-2-50 0 0 0,12 17 0 0 0,17-21 0 0 0,-17-52 0 0 0,-14 5 64 0 0,6 37-53 0 0,11-32 42 0 0,1 24-53 0 0,7-34 11 0 0,9 10 42 0 0,-20-26-53 0 0,-17-6 0 0 0,18 13 0 0 0,-6-15 64 0 0,4-34 0 0 0,-15 7-53 0 0,-3-31 1 0 0,-2-1 19 0 0,-7 6-21 0 0,-1 6-10 0 0,8-7 0 0 0,9-1 0 0 0,2-2 0 0 0,4-5 0 0 0,11-6 0 0 0,-21-1 0 0 0,-1 0 0 0 0,0 0 0 0 0,0-1 0 0 0,-1 0 0 0 0,1 0 0 0 0,-1 0 0 0 0,0-1 0 0 0,-1 0 0 0 0,1 0 0 0 0,-1 0 0 0 0,0 0 0 0 0,-1-1 0 0 0,0 1 0 0 0,0-1 0 0 0,0 0 0 0 0,0 0 0 0 0,-1-3 0 0 0,16-30 0 0 0,38-130 0 0 0,-45 86 0 0 0,21-71 0 0 0,-17 28 0 0 0,5-26 0 0 0,-1-108 0 0 0,5-40 0 0 0,4 61 0 0 0,-12 134 0 0 0,8-85 0 0 0,-1 68 0 0 0,-5 32 0 0 0,2 3 0 0 0,4-27 0 0 0,24-64 0 0 0,5 59 0 0 0,-35 68 0 0 0,6 23 0 0 0,10 0 0 0 0,-5 7 0 0 0,-19 18 0 0 0,-1 0 0 0 0,0 8 0 0 0,1 3 0 0 0,-1 3 0 0 0,21 79 0 0 0,-12 0 0 0 0,11 47 0 0 0,33 170 0 0 0,-23-49 0 0 0,-5 92 64 0 0,-7-11 53 0 0,-19-182-47 0 0,7 0-1 0 0,16 55-69 0 0,13-70 64 0 0,-21-72-64 0 0,11 19 64 0 0,13 53-64 0 0,-21-64 0 0 0,11 29 64 0 0,-18-60-64 0 0,20 12 0 0 0,-15-4 0 0 0,-1-28 0 0 0,1-10-60 0 0,10-20 36 0 0,-14-24-31 0 0,-20 22 50 0 0,48-207 5 0 0,-5 4 0 0 0,22-44-80 0 0,17-116-112 0 0,-48 173 472 0 0,0-43-435 0 0,-14 104 129 0 0,0 41 39 0 0,7-8-13 0 0,21-44 0 0 0,-29 91 0 0 0,16-13 0 0 0,-22 47 0 0 0,15-18 0 0 0,2-4 0 0 0,-16 31 0 0 0,-14 12 0 0 0,1-1 0 0 0,-1 1 0 0 0,0 0 0 0 0,1 0 0 0 0,-1-1 0 0 0,0 1 0 0 0,1 0 0 0 0,-1 0 0 0 0,0-1 0 0 0,1 1 0 0 0,-1 0 0 0 0,1 0 0 0 0,-1 0 0 0 0,0 0 0 0 0,1 0 0 0 0,-1 0 0 0 0,1 0 0 0 0,-1-1 0 0 0,0 1 0 0 0,1 0 0 0 0,-1 0 0 0 0,1 1 0 0 0,-1-1 0 0 0,0 0 0 0 0,1 0 0 0 0,-1 0 0 0 0,1 0 0 0 0,-1 0 0 0 0,0 0 0 0 0,1 0 0 0 0,-1 1 0 0 0,1-1 0 0 0,-1 0 0 0 0,0 0 0 0 0,1 1 0 0 0,-1-1 0 0 0,0 0 0 0 0,1 0 0 0 0,-1 1 0 0 0,0-1 0 0 0,0 0 0 0 0,1 1 0 0 0,-1-1 0 0 0,0 0 0 0 0,0 1 0 0 0,0-1 0 0 0,1 0 0 0 0,-1 1 0 0 0,0-1 0 0 0,0 1 0 0 0,0-1 0 0 0,0 0 0 0 0,0 1 0 0 0,0-1 0 0 0,0 1 0 0 0,0-1 0 0 0,0 1 0 0 0,0-1 0 0 0,3 6 0 0 0,54 185-64 0 0,-19-79 64 0 0,-4-32 0 0 0,-27-65 0 0 0,0 0 0 0 0,-1 0 0 0 0,-1 1 0 0 0,0 0 0 0 0,-1 0 0 0 0,-1 0 0 0 0,-1 0 0 0 0,0 0 0 0 0,-1 1 0 0 0,0 0 0 0 0,19 128 0 0 0,-19-135 0 0 0,0 0 0 0 0,0 0 0 0 0,2 0 0 0 0,-1-1 0 0 0,1 1 0 0 0,0 0 0 0 0,1-1 0 0 0,0 0 0 0 0,1 0 0 0 0,1 1 0 0 0,31 84 11 0 0,-23-78 42 0 0,-3 2-53 0 0,18 33 0 0 0,-6-21 0 0 0,-19-22 11 0 0,-1-7 31 0 0,8 0-31 0 0,-1 1 0 0 0,-6-3 31 0 0,6-5-31 0 0,-3 1-11 0 0,1-3 11 0 0,0 0 31 0 0,2 4-20 0 0,-8 3 31 0 0,18 10 64 0 0,-16 1-109 0 0,-1 1-1 0 0,-1 0 1 0 0,0 0-1 0 0,-1 0 1 0 0,0 0-1 0 0,0 0 1 0 0,-1 0-1 0 0,0 1 1 0 0,-1-1-1 0 0,-3 9-7 0 0,-1 58 0 0 0,-9 118 0 0 0,0-17 0 0 0,-6 55 0 0 0,10-134 0 0 0,-13 42 64 0 0,20-130-64 0 0,2-4 0 0 0,-1-1 0 0 0,2 0 0 0 0,-1 0 0 0 0,1 0 0 0 0,0 1 0 0 0,0-1 0 0 0,1 0 0 0 0,0 0 0 0 0,0 1 0 0 0,0-1 0 0 0,2 1 0 0 0,6 25 0 0 0,-9-33 0 0 0,0 1 0 0 0,0-1 0 0 0,0 1 0 0 0,1-1 0 0 0,-1 1 0 0 0,0-1 0 0 0,0 1 0 0 0,1-1 0 0 0,-1 0 0 0 0,0 1 0 0 0,1-1 0 0 0,-1 1 0 0 0,1-1 0 0 0,-1 0 0 0 0,0 1 0 0 0,1-1 0 0 0,-1 0 0 0 0,1 0 0 0 0,-1 1 0 0 0,1-1 0 0 0,-1 0 0 0 0,1 0 0 0 0,-1 0 0 0 0,1 1 0 0 0,-1-1 0 0 0,1 0 0 0 0,-1 0 0 0 0,1 0 0 0 0,0 0 0 0 0,-1 0 0 0 0,1 0 0 0 0,-1 0 0 0 0,1 0 0 0 0,-1 0 0 0 0,1-1 0 0 0,-1 1 0 0 0,1 0 0 0 0,-1 0 0 0 0,1 0 0 0 0,-1 0 0 0 0,1-1 0 0 0,-1 1 0 0 0,1 0 0 0 0,-1-1 0 0 0,1 1 0 0 0,-1 0 0 0 0,0-1 0 0 0,1 1 0 0 0,-1-1 0 0 0,0 1 0 0 0,1 0 0 0 0,-1-1 0 0 0,0 1 0 0 0,1-1 0 0 0,-1 1 0 0 0,0-1 0 0 0,0 0 0 0 0,7-3 0 0 0,11-14 0 0 0,17-86-64 0 0,-17 51 53 0 0,20-86-106 0 0,25-131-11 0 0,-38 108 128 0 0,3-85 0 0 0,-19 128 0 0 0,19-150 0 0 0,-22 203 0 0 0,3 1 0 0 0,2 0 0 0 0,6-7 0 0 0,22-102 0 0 0,-6 63 0 0 0,-13 10 0 0 0,-11 14 0 0 0,-18 56-117 0 0,9 4 31 0 0,19 46 33 0 0,52 131 53 0 0,-43-57 0 0 0,-7-37 0 0 0,11 30 0 0 0,-6 32 0 0 0,12 69 37 0 0,9-85 38 0 0,-27-72-64 0 0,-2-12 42 0 0,-10-10-53 0 0,4-3 0 0 0,-2 2 0 0 0,10 3 0 0 0,26 0 64 0 0,-45-10-64 0 0,22-1 0 0 0,-8-8 0 0 0,38-17 0 0 0,-13 19 117 0 0,-37 7-109 0 0,-1 1-1 0 0,0-1 0 0 0,0 1 0 0 0,0 0 1 0 0,0-1-1 0 0,0 1 0 0 0,0 0 0 0 0,0 0 1 0 0,0 0-1 0 0,0 0 0 0 0,0 1 0 0 0,0-1 0 0 0,-1 0 1 0 0,1 1-1 0 0,0-1 0 0 0,-1 1 0 0 0,0 0 1 0 0,1 0-1 0 0,-1-1 0 0 0,0 1 0 0 0,0 0 1 0 0,0 0-1 0 0,0 0 0 0 0,0 0 0 0 0,0 0 0 0 0,0 1-7 0 0,1 3 28 0 0,8 35 47 0 0,0 206 53 0 0,14-84-128 0 0,-7-41 0 0 0,-11-74 0 0 0,28 79 0 0 0,-15-86 0 0 0,3-22 12 0 0,8-12 313 0 0,-6-9-601 0 0,-22 2 281 0 0,0 0 1 0 0,-1 0-1 0 0,1 0 0 0 0,0-1 0 0 0,0 1 0 0 0,0-1 0 0 0,0 1 0 0 0,-1-1 0 0 0,1 1 0 0 0,0-1 0 0 0,0 0 0 0 0,-1 0 0 0 0,1 0 0 0 0,-1 0 0 0 0,1 0 0 0 0,-1 0 0 0 0,1 0 0 0 0,-1-1 0 0 0,0 1 0 0 0,1 0 0 0 0,-1-1 0 0 0,0 1 0 0 0,1-2-5 0 0,18-10 19 0 0,22-73 169 0 0,17-101-124 0 0,-16-13-85 0 0,-5 25-454 0 0,10-23 475 0 0,-4-47 0 0 0,-25 171 0 0 0,3 11 0 0 0,-11 29 0 0 0,-3 13 0 0 0,-7 12 0 0 0,-1-1-11 0 0,1 9-31 0 0,8 8 20 0 0,0-2-20 0 0,39 55 31 0 0,-39-39 11 0 0,16 59 0 0 0,-12-45 0 0 0,-7-23 0 0 0,14 13 0 0 0,-2-16-64 0 0,11-12 64 0 0,5-19 0 0 0,-31 20 4 0 0,1 0 0 0 0,-1 0 0 0 0,0-1 0 0 0,1 0 0 0 0,-1 1 0 0 0,-1-1 0 0 0,1 0 0 0 0,0 0 0 0 0,-1-1 0 0 0,1 1 0 0 0,-1-1 0 0 0,0 1 0 0 0,0-1 0 0 0,0 1 0 0 0,-1-1 0 0 0,1 0-4 0 0,29-37 479 0 0,-30 40-526 0 0,29-30 24 0 0,-18 15 158 0 0,-4 12-135 0 0,24-9 0 0 0,-11 8 11 0 0,-17 7 31 0 0,5 3-31 0 0,21 23-11 0 0,-26-20 0 0 0,15 47 0 0 0,4-17 0 0 0,1 13 0 0 0,10 57 0 0 0,-11 33 0 0 0,-17-5 0 0 0,2 8 0 0 0,-4-114 0 0 0,2 0 0 0 0,1 0 0 0 0,1-1 0 0 0,1 0 0 0 0,2-1 0 0 0,12 24 0 0 0,-18-41 0 0 0,15 49 0 0 0,2 12-168 0 0,-7 27 299 0 0,-6-23-118 0 0,-4-30 147 0 0,20 61-304 0 0,-4-56 144 0 0,-15-43 0 0 0,5 10 0 0 0,13 24 0 0 0,-14-24 0 0 0,-7-8 11 0 0,0-6 31 0 0,4 3-31 0 0,-6-6-11 0 0,1 0 0 0 0,-1 0 0 0 0,0 0 0 0 0,0 0 0 0 0,1 0 0 0 0,-1 0 0 0 0,1-1 0 0 0,-1 1 0 0 0,0-1 0 0 0,1 1 0 0 0,0-1 0 0 0,-1 1 0 0 0,1-1 0 0 0,-1 0 0 0 0,1 0 0 0 0,-1 0 0 0 0,1 0 0 0 0,-1 0 0 0 0,1 0 0 0 0,0 0 0 0 0,-1 0 0 0 0,1-1 0 0 0,-1 1 0 0 0,1 0 0 0 0,-1-1 0 0 0,1 1 0 0 0,-1-1 0 0 0,1 0 0 0 0,-1 0 0 0 0,0 1 0 0 0,1-1 0 0 0,-1 0 0 0 0,0 0 0 0 0,0 0 0 0 0,0 0 0 0 0,0-1 0 0 0,1 1 0 0 0,-2 0 0 0 0,1 0 0 0 0,0-1 0 0 0,0 0 0 0 0,43-110 0 0 0,5-30 0 0 0,-17 26 205 0 0,45-225-354 0 0,-72 276 149 0 0,5-114 1 0 0,-11 113-5 0 0,-3 5 71 0 0,5-88-143 0 0,-2 12 108 0 0,0 35-108 0 0,-3 41 92 0 0,22-52-116 0 0,-7 24 152 0 0,27-66-169 0 0,1 46 181 0 0,-6 17-235 0 0,-19 67 171 0 0,-5 10-11 0 0,-7 14-31 0 0,7 5 31 0 0,0 1 11 0 0,1 3 0 0 0,18 31 0 0 0,1 7 0 0 0,-10 30 0 0 0,1 45 0 0 0,-11-20 0 0 0,2 45 0 0 0,2 91 0 0 0,-9-126 0 0 0,1 9 11 0 0,1 310 106 0 0,-12-110 11 0 0,17-64-128 0 0,-4-190 16 0 0,-5-46-8 0 0,0 1 0 0 0,1-1 0 0 0,0 0 0 0 0,2 0 0 0 0,1-1 0 0 0,1 3-8 0 0,15 46 0 0 0,17 82 0 0 0,-6 3 64 0 0,-9-39-64 0 0,-5-24 0 0 0,-13-68 0 0 0,-2-14 0 0 0,5-4 0 0 0,1 2 0 0 0,0 0 0 0 0,33 9 0 0 0,-24-16 0 0 0,29-21 0 0 0,13-49 0 0 0,-51 13 0 0 0,48-60 0 0 0,-24 42 0 0 0,37-90 0 0 0,30-180 0 0 0,-40 86 0 0 0,-16 27 0 0 0,-11 75 0 0 0,28-132 0 0 0,-42 167 53 0 0,-6 26 22 0 0,6-63-139 0 0,-6 28 64 0 0,4 36 0 0 0,-11 35-21 0 0,3 1-1 0 0,3 0 1 0 0,14-37 21 0 0,-2-17-64 0 0,17-53 53 0 0,-33 116-150 0 0,2 2 2 0 0,3 17 106 0 0,10-15-27 0 0,-1 27 69 0 0,-22 19-42 0 0,6 9-11 0 0,39 115 128 0 0,-22-53-75 0 0,28 103-42 0 0,34 111 53 0 0,-56-154 0 0 0,32 220 64 0 0,-47-214 0 0 0,-5 1 0 0 0,-7 27-64 0 0,8 101 64 0 0,-3-83-11 0 0,12 11 22 0 0,-2-2-75 0 0,-8-67 11 0 0,1 24 58 0 0,-8-49 199 0 0,9-19-432 0 0,15 19 164 0 0,41 41 0 0 0,-55-122 0 0 0,11-1 0 0 0,1-12 0 0 0,-6-13 0 0 0,20-31 0 0 0,-10 0 0 0 0,-6-4 82 0 0,7-25 76 0 0,-12 16-242 0 0,32-66-48 0 0,-9 9 132 0 0,22-76 0 0 0,-30 87 0 0 0,25-145 0 0 0,-2-68 0 0 0,-15-116 0 0 0,-24 232 0 0 0,-1-18 0 0 0,6-17 0 0 0,3 11 0 0 0,-20 139 0 0 0,8-120 0 0 0,-7 90 0 0 0,-1 31-53 0 0,0-47-33 0 0,3 37 33 0 0,-12 34 53 0 0,1 19-67 0 0,7 14-143 0 0,5 41 199 0 0,20 87 11 0 0,-20-23 0 0 0,10 128 89 0 0,5-1-122 0 0,20 193 41 0 0,-12-197-8 0 0,-8 91 85 0 0,-24 337 302 0 0,6-497-387 0 0,-6 21 0 0 0,10-22 64 0 0,4 51-64 0 0,1-92 0 0 0,13 21 136 0 0,-15 7-72 0 0,-11-81 0 0 0,3-8-64 0 0,-1-22 0 0 0,-3-3 0 0 0,2 0 0 0 0,26-34-64 0 0,-18-22 64 0 0,12-78-64 0 0,6 10 64 0 0,14-64 0 0 0,9-16 0 0 0,1-61 0 0 0,-9-75 0 0 0,-30 147 0 0 0,1-85 0 0 0,2 61 0 0 0,-10 105 0 0 0,26-174 0 0 0,-30 176 0 0 0,3 34 0 0 0,13-89 0 0 0,-14 67-53 0 0,5-30-22 0 0,4 52 11 0 0,7 2 0 0 0,-12 43 64 0 0,-2 16-11 0 0,4 13-42 0 0,18 27 42 0 0,13 33-42 0 0,-3 1 53 0 0,-6 15 0 0 0,1 99 0 0 0,-20-54 0 0 0,10 5 0 0 0,-15 152 53 0 0,1-170-53 0 0,11 46-53 0 0,-17-49 117 0 0,5 211 45 0 0,2-222-162 0 0,22 46 125 0 0,-13-36-125 0 0,-7-47 106 0 0,12 72-53 0 0,-7 15 75 0 0,-14-125-22 0 0,6 6-53 0 0,-8-20 0 0 0,6-4 0 0 0,2-6 0 0 0,-6-4 0 0 0,0 0 0 0 0,-1 0 0 0 0,1-1 0 0 0,-1 0 0 0 0,0 0 0 0 0,1 0 0 0 0,-1 0 0 0 0,0 0 0 0 0,-1-1 0 0 0,1 1 0 0 0,-1-1 0 0 0,1 0 0 0 0,-1 0 0 0 0,0 0 0 0 0,-1 0 0 0 0,2-2 0 0 0,24-33 0 0 0,-12 11 0 0 0,32-89 0 0 0,3-6 0 0 0,-13 20 0 0 0,12-62 0 0 0,8-53 0 0 0,-23 100-64 0 0,23-117 64 0 0,-27 129 0 0 0,3-69 0 0 0,10-90 0 0 0,-35 188 0 0 0,18-46 64 0 0,-18 64-64 0 0,6-4 0 0 0,-8 44 0 0 0,2 12-16 0 0,-6 6-59 0 0,13 22 6 0 0,0 5 69 0 0,36 84 0 0 0,2 109 0 0 0,-21 73 0 0 0,-26 340 53 0 0,13-411-42 0 0,10-106-11 0 0,-5-74-360 0 0,-23-39-244 0 0,-1-2-188 0 0,0 0-1153 0 0,-1-2-4696 0 0,-4-5-2008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28T16:47:31.161"/>
    </inkml:context>
    <inkml:brush xml:id="br0">
      <inkml:brushProperty name="width" value="0.05" units="cm"/>
      <inkml:brushProperty name="height" value="0.05" units="cm"/>
      <inkml:brushProperty name="color" value="#B3E0F2"/>
    </inkml:brush>
  </inkml:definitions>
  <inkml:trace contextRef="#ctx0" brushRef="#br0">516 622 919 0 0,'-8'0'29'0'0,"-15"5"206"0"0,0 0 1 0 0,1 3-1 0 0,-1-1 0 0 0,-37 20 1 0 0,31-9-57 0 0,-1 3 0 0 0,1 1 0 0 0,2 0 0 0 0,-1 3 0 0 0,2 0 0 0 0,-44 58 0 0 0,58-63-176 0 0,0-2-1 0 0,1 3 1 0 0,1-1-1 0 0,0 2 0 0 0,1-1 1 0 0,2 1-1 0 0,-1-1 1 0 0,2 3-1 0 0,-5 24 1 0 0,4-1 72 0 0,1 0 0 0 0,1 0 0 0 0,2 77 0 0 0,5-88-57 0 0,-1 0 0 0 0,2-2 0 0 0,12 52 0 0 0,-9-62 42 0 0,-1-1 0 0 0,3 0 0 0 0,1-1 0 0 0,0 0 0 0 0,20 39 0 0 0,-9-29 66 0 0,-1-3 0 0 0,3 0 0 0 0,1-1 0 0 0,27 26 0 0 0,-11-16 284 0 0,83 61 0 0 0,-47-50 161 0 0,114 55 1 0 0,89 13 410 0 0,6-31-248 0 0,5-23-225 0 0,-154-34-332 0 0,286 47 41 0 0,-115-24-191 0 0,208 11-27 0 0,-373-51 0 0 0,177 1 1 0 0,2-22-248 0 0,-320 9 247 0 0,89-4-217 0 0,1-5 1 0 0,107-27-1 0 0,45-36-668 0 0,-11-26-88 0 0,-194 78 932 0 0,-2-2 0 0 0,0-1 0 0 0,-2-2 1 0 0,-1-2-1 0 0,0-2 0 0 0,-1-2 0 0 0,-2-1 0 0 0,0-1 1 0 0,35-53-1 0 0,-48 59 178 0 0,0-2 1 0 0,-1 1-1 0 0,-1-1 1 0 0,-2-2-1 0 0,18-59 1 0 0,-24 63 78 0 0,0 0 0 0 0,-1 0 0 0 0,-1 0 1 0 0,-2-2-1 0 0,0 3 0 0 0,-1-1 0 0 0,-6-49 0 0 0,1 33-81 0 0,-2 0-1 0 0,-3 1 0 0 0,0 1 0 0 0,-4 1 0 0 0,1-1 1 0 0,-3 1-1 0 0,-29-60 0 0 0,21 56-89 0 0,-3 1 1 0 0,0 0-1 0 0,-4 3 0 0 0,1 1 0 0 0,-64-64 1 0 0,-3 13 337 0 0,-5 4 1 0 0,-171-112-1 0 0,-83 11 239 0 0,334 178-592 0 0,-177-81 78 0 0,-3 11 0 0 0,-3 9 0 0 0,-232-38 0 0 0,267 81 329 0 0,-317-2 0 0 0,349 34-324 0 0,-242 48 0 0 0,279-32-324 0 0,1 8 0 0 0,0 3 0 0 0,3 8 0 0 0,-169 95-1 0 0,178-79-2832 0 0,9 5-976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8-29T17:26:09.955"/>
    </inkml:context>
    <inkml:brush xml:id="br0">
      <inkml:brushProperty name="width" value="0.05" units="cm"/>
      <inkml:brushProperty name="height" value="0.05" units="cm"/>
      <inkml:brushProperty name="color" value="#B3E0F2"/>
    </inkml:brush>
  </inkml:definitions>
  <inkml:trace contextRef="#ctx0" brushRef="#br0">2636 206 5983 0 0,'-22'-4'181'0'0,"0"1"-1"0"0,0 2 0 0 0,0 1 0 0 0,-38 7 1 0 0,-48 4 397 0 0,-778 136 78 0 0,743-105-733 0 0,1 9 0 0 0,-203 108-1 0 0,276-119 269 0 0,0 2 0 0 0,2 6 0 0 0,2 2 0 0 0,1 4 0 0 0,-100 114 0 0 0,133-130-12 0 0,0 3 0 0 0,3 1 0 0 0,0 3 0 0 0,2-1 0 0 0,-40 94 0 0 0,38-65 22 0 0,2 1-1 0 0,2 1 1 0 0,-24 118 0 0 0,39-146-166 0 0,2 2 1 0 0,1 0-1 0 0,-2 96 1 0 0,9-76-8 0 0,2-1-1 0 0,11 81 1 0 0,-5-90 19 0 0,2 3 0 0 0,2-4-1 0 0,2 0 1 0 0,2 0-1 0 0,23 56 1 0 0,-13-50 49 0 0,3 1 1 0 0,1-2-1 0 0,68 100 1 0 0,-39-78 185 0 0,3-2 1 0 0,3-5-1 0 0,2-4 0 0 0,3-2 1 0 0,94 69-1 0 0,35 2 564 0 0,5-9 0 0 0,4-14 0 0 0,399 155 0 0 0,41-81 70 0 0,12-67-89 0 0,544-55 341 0 0,31-196-527 0 0,-389-93-460 0 0,-579 119-147 0 0,282-156-1 0 0,-138-2 118 0 0,-337 199-87 0 0,-2-4-1 0 0,-2-4 1 0 0,79-96 0 0 0,-119 123-33 0 0,-1-2 0 0 0,-2-2 0 0 0,-1 0 0 0 0,-1-3 0 0 0,-2-1 0 0 0,-2-2 0 0 0,28-77 0 0 0,-37 84 13 0 0,-1 0 1 0 0,-2 0 0 0 0,-1-1-1 0 0,-2-2 1 0 0,-1 1-1 0 0,-1 0 1 0 0,-2-1-1 0 0,-1 1 1 0 0,-2-1 0 0 0,-4-51-1 0 0,-2 38 6 0 0,-2 0 0 0 0,-1 2-1 0 0,-3 1 1 0 0,-1-1 0 0 0,-2 1 0 0 0,-34-83-1 0 0,21 71-75 0 0,-2 3-1 0 0,-2 0 1 0 0,-3 4 0 0 0,-64-89-1 0 0,6 32-170 0 0,-3 5 0 0 0,-5 5 0 0 0,-2 6-1 0 0,-168-121 1 0 0,69 83-230 0 0,-357-174 0 0 0,315 202 346 0 0,-448-118 0 0 0,377 161 54 0 0,-338-14 0 0 0,42 62 115 0 0,-356 107 199 0 0,27 128-94 0 0,4 94-158 0 0,641-194-150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8-29T17:26:19.072"/>
    </inkml:context>
    <inkml:brush xml:id="br0">
      <inkml:brushProperty name="width" value="0.05" units="cm"/>
      <inkml:brushProperty name="height" value="0.05" units="cm"/>
      <inkml:brushProperty name="color" value="#B3E0F2"/>
    </inkml:brush>
  </inkml:definitions>
  <inkml:trace contextRef="#ctx0" brushRef="#br0">2636 181 5983 0 0,'-22'-4'181'0'0,"0"2"-1"0"0,0 1 0 0 0,0 1 0 0 0,-38 6 1 0 0,-48 4 397 0 0,-778 119 78 0 0,743-92-733 0 0,1 7 0 0 0,-203 96-1 0 0,276-105 269 0 0,0 2 0 0 0,2 5 0 0 0,2 2 0 0 0,1 3 0 0 0,-100 101 0 0 0,133-115-12 0 0,0 3 0 0 0,3 1 0 0 0,0 2 0 0 0,2 0 0 0 0,-40 82 0 0 0,38-57 22 0 0,2 1-1 0 0,2 1 1 0 0,-24 103 0 0 0,39-127-166 0 0,2 1 1 0 0,1 0-1 0 0,-2 84 1 0 0,9-67-8 0 0,2 0-1 0 0,11 71 1 0 0,-5-79 19 0 0,2 2 0 0 0,2-3-1 0 0,2 0 1 0 0,2 0-1 0 0,23 49 1 0 0,-13-44 49 0 0,3 1 1 0 0,1-2-1 0 0,68 88 1 0 0,-39-68 185 0 0,3-2 1 0 0,3-5-1 0 0,2-3 0 0 0,3-2 1 0 0,94 61-1 0 0,35 2 564 0 0,5-9 0 0 0,4-11 0 0 0,399 135 0 0 0,41-71 70 0 0,12-58-89 0 0,544-49 341 0 0,31-172-527 0 0,-389-81-460 0 0,-579 104-147 0 0,282-137-1 0 0,-138-2 118 0 0,-337 175-87 0 0,-2-4-1 0 0,-2-3 1 0 0,79-84 0 0 0,-119 108-33 0 0,-1-2 0 0 0,-2-2 0 0 0,-1 0 0 0 0,-1-3 0 0 0,-2 0 0 0 0,-2-2 0 0 0,28-68 0 0 0,-37 74 13 0 0,-1 0 1 0 0,-2 0 0 0 0,-1-1-1 0 0,-2-1 1 0 0,-1 0-1 0 0,-1 0 1 0 0,-2 0-1 0 0,-1 0 1 0 0,-2-1 0 0 0,-4-44-1 0 0,-2 33 6 0 0,-2 0 0 0 0,-1 2-1 0 0,-3 0 1 0 0,-1 0 0 0 0,-2 1 0 0 0,-34-74-1 0 0,21 63-75 0 0,-2 3-1 0 0,-2 0 1 0 0,-3 3 0 0 0,-64-78-1 0 0,6 28-170 0 0,-3 5 0 0 0,-5 4 0 0 0,-2 5-1 0 0,-168-106 1 0 0,69 73-230 0 0,-357-153 0 0 0,315 178 346 0 0,-448-104 0 0 0,377 141 54 0 0,-338-12 0 0 0,42 54 115 0 0,-356 94 199 0 0,27 113-94 0 0,4 82-158 0 0,641-170-150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31T01:35:04.916"/>
    </inkml:context>
    <inkml:brush xml:id="br0">
      <inkml:brushProperty name="width" value="0.05" units="cm"/>
      <inkml:brushProperty name="height" value="0.05" units="cm"/>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5/18/2026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Hypokalemia.</a:t>
            </a:r>
            <a:r>
              <a:rPr lang="en-US" sz="1200" kern="1200" dirty="0">
                <a:solidFill>
                  <a:schemeClr val="tx1"/>
                </a:solidFill>
                <a:effectLst/>
                <a:latin typeface="+mn-lt"/>
                <a:ea typeface="+mn-ea"/>
                <a:cs typeface="+mn-cs"/>
              </a:rPr>
              <a:t> Notice the ST-segment depressions and wavy appearance of the ST-segment and T wave, which represents T-U wave fusion.</a:t>
            </a:r>
            <a:r>
              <a:rPr lang="en-US" sz="1200" kern="1200" baseline="30000" dirty="0">
                <a:solidFill>
                  <a:schemeClr val="tx1"/>
                </a:solidFill>
                <a:effectLst/>
                <a:latin typeface="+mn-lt"/>
                <a:ea typeface="+mn-ea"/>
                <a:cs typeface="+mn-cs"/>
              </a:rPr>
              <a:t>26</a:t>
            </a:r>
            <a:r>
              <a:rPr lang="en-US" sz="1200" kern="1200" dirty="0">
                <a:solidFill>
                  <a:schemeClr val="tx1"/>
                </a:solidFill>
                <a:effectLst/>
                <a:latin typeface="+mn-lt"/>
                <a:ea typeface="+mn-ea"/>
                <a:cs typeface="+mn-cs"/>
              </a:rPr>
              <a:t> The prolonged repolarization phase is a risk for the development of dysrhythmias, specifically torsade de pointes. The potassium level was 1.6 </a:t>
            </a:r>
            <a:r>
              <a:rPr lang="en-US" sz="1200" kern="1200" dirty="0" err="1">
                <a:solidFill>
                  <a:schemeClr val="tx1"/>
                </a:solidFill>
                <a:effectLst/>
                <a:latin typeface="+mn-lt"/>
                <a:ea typeface="+mn-ea"/>
                <a:cs typeface="+mn-cs"/>
              </a:rPr>
              <a:t>mEq</a:t>
            </a:r>
            <a:r>
              <a:rPr lang="en-US" sz="1200" kern="1200" dirty="0">
                <a:solidFill>
                  <a:schemeClr val="tx1"/>
                </a:solidFill>
                <a:effectLst/>
                <a:latin typeface="+mn-lt"/>
                <a:ea typeface="+mn-ea"/>
                <a:cs typeface="+mn-cs"/>
              </a:rPr>
              <a:t>/L.</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3 (Repolarization): The membrane potential returns to the resting state due to continued potassium efflux.</a:t>
            </a:r>
          </a:p>
        </p:txBody>
      </p:sp>
      <p:sp>
        <p:nvSpPr>
          <p:cNvPr id="4" name="Slide Number Placeholder 3"/>
          <p:cNvSpPr>
            <a:spLocks noGrp="1"/>
          </p:cNvSpPr>
          <p:nvPr>
            <p:ph type="sldNum" sz="quarter" idx="5"/>
          </p:nvPr>
        </p:nvSpPr>
        <p:spPr/>
        <p:txBody>
          <a:bodyPr/>
          <a:lstStyle/>
          <a:p>
            <a:fld id="{BDFC372D-4ED0-4349-A599-5935843CE418}" type="slidenum">
              <a:rPr lang="en-US" smtClean="0"/>
              <a:t>4</a:t>
            </a:fld>
            <a:endParaRPr lang="en-US"/>
          </a:p>
        </p:txBody>
      </p:sp>
    </p:spTree>
    <p:extLst>
      <p:ext uri="{BB962C8B-B14F-4D97-AF65-F5344CB8AC3E}">
        <p14:creationId xmlns:p14="http://schemas.microsoft.com/office/powerpoint/2010/main" val="1695941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539AB-0630-871F-F275-A61A43576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6092D-39E1-2F2E-F7D0-9B1555C1B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364C4F-4DD4-71F8-18E3-9C7B025FC569}"/>
              </a:ext>
            </a:extLst>
          </p:cNvPr>
          <p:cNvSpPr>
            <a:spLocks noGrp="1"/>
          </p:cNvSpPr>
          <p:nvPr>
            <p:ph type="body" idx="1"/>
          </p:nvPr>
        </p:nvSpPr>
        <p:spPr/>
        <p:txBody>
          <a:bodyPr/>
          <a:lstStyle/>
          <a:p>
            <a:pPr lvl="0"/>
            <a:r>
              <a:rPr lang="en-US" sz="1200" b="1" kern="1200" dirty="0">
                <a:solidFill>
                  <a:schemeClr val="tx1"/>
                </a:solidFill>
                <a:effectLst/>
                <a:latin typeface="+mn-lt"/>
                <a:ea typeface="+mn-ea"/>
                <a:cs typeface="+mn-cs"/>
              </a:rPr>
              <a:t>Multifocal Atrial Tachycardia.</a:t>
            </a:r>
            <a:r>
              <a:rPr lang="en-US" sz="1200" kern="1200" dirty="0">
                <a:solidFill>
                  <a:schemeClr val="tx1"/>
                </a:solidFill>
                <a:effectLst/>
                <a:latin typeface="+mn-lt"/>
                <a:ea typeface="+mn-ea"/>
                <a:cs typeface="+mn-cs"/>
              </a:rPr>
              <a:t> Multifocal atrial tachycardia is an irregularly irregular rhythm previously described in case 147. It is most often seen in patients with advanced lung disease, such as chronic obstructive pulmonary disease. The presence of three different P wave morphologies confirms the diagnosis in this patient with chronic obstructive lung disease. </a:t>
            </a:r>
          </a:p>
        </p:txBody>
      </p:sp>
      <p:sp>
        <p:nvSpPr>
          <p:cNvPr id="4" name="Slide Number Placeholder 3">
            <a:extLst>
              <a:ext uri="{FF2B5EF4-FFF2-40B4-BE49-F238E27FC236}">
                <a16:creationId xmlns:a16="http://schemas.microsoft.com/office/drawing/2014/main" id="{95FC99F3-9D10-9ECE-4904-C26AF79366B9}"/>
              </a:ext>
            </a:extLst>
          </p:cNvPr>
          <p:cNvSpPr>
            <a:spLocks noGrp="1"/>
          </p:cNvSpPr>
          <p:nvPr>
            <p:ph type="sldNum" sz="quarter" idx="10"/>
          </p:nvPr>
        </p:nvSpPr>
        <p:spPr/>
        <p:txBody>
          <a:bodyPr/>
          <a:lstStyle/>
          <a:p>
            <a:fld id="{BDFC372D-4ED0-4349-A599-5935843CE418}" type="slidenum">
              <a:rPr lang="en-US" smtClean="0"/>
              <a:t>8</a:t>
            </a:fld>
            <a:endParaRPr lang="en-US"/>
          </a:p>
        </p:txBody>
      </p:sp>
    </p:spTree>
    <p:extLst>
      <p:ext uri="{BB962C8B-B14F-4D97-AF65-F5344CB8AC3E}">
        <p14:creationId xmlns:p14="http://schemas.microsoft.com/office/powerpoint/2010/main" val="996667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FC372D-4ED0-4349-A599-5935843CE418}" type="slidenum">
              <a:rPr lang="en-US" smtClean="0"/>
              <a:t>10</a:t>
            </a:fld>
            <a:endParaRPr lang="en-US"/>
          </a:p>
        </p:txBody>
      </p:sp>
    </p:spTree>
    <p:extLst>
      <p:ext uri="{BB962C8B-B14F-4D97-AF65-F5344CB8AC3E}">
        <p14:creationId xmlns:p14="http://schemas.microsoft.com/office/powerpoint/2010/main" val="1674336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B4F84-3E34-6B45-1892-8EE9CC7C2D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F5C2A-D1AF-FA43-1A6A-F8EDB305D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492029-11D0-E12B-68E2-3F46B3860CE7}"/>
              </a:ext>
            </a:extLst>
          </p:cNvPr>
          <p:cNvSpPr>
            <a:spLocks noGrp="1"/>
          </p:cNvSpPr>
          <p:nvPr>
            <p:ph type="body" idx="1"/>
          </p:nvPr>
        </p:nvSpPr>
        <p:spPr/>
        <p:txBody>
          <a:bodyPr/>
          <a:lstStyle/>
          <a:p>
            <a:pPr lvl="0"/>
            <a:r>
              <a:rPr lang="en-US" sz="1200" b="1" kern="1200" dirty="0">
                <a:solidFill>
                  <a:schemeClr val="tx1"/>
                </a:solidFill>
                <a:effectLst/>
                <a:latin typeface="+mn-lt"/>
                <a:ea typeface="+mn-ea"/>
                <a:cs typeface="+mn-cs"/>
              </a:rPr>
              <a:t>Ventricular Pre-excitation</a:t>
            </a:r>
            <a:r>
              <a:rPr lang="en-US" sz="1200" kern="1200" dirty="0">
                <a:solidFill>
                  <a:schemeClr val="tx1"/>
                </a:solidFill>
                <a:effectLst/>
                <a:latin typeface="+mn-lt"/>
                <a:ea typeface="+mn-ea"/>
                <a:cs typeface="+mn-cs"/>
              </a:rPr>
              <a:t>. This ECG displays the classic features of pre-excitation: the delta wave, shortened PR interval, and slightly widened QRS. The dominant R wave in V1 is consistent with a left-sided accessory pathway, referred to as "type A."</a:t>
            </a:r>
            <a:r>
              <a:rPr lang="en-US" sz="1200" kern="1200" baseline="30000" dirty="0">
                <a:solidFill>
                  <a:schemeClr val="tx1"/>
                </a:solidFill>
                <a:effectLst/>
                <a:latin typeface="+mn-lt"/>
                <a:ea typeface="+mn-ea"/>
                <a:cs typeface="+mn-cs"/>
              </a:rPr>
              <a:t>5,32</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ED62E06-2A6B-F5DE-7A49-6B92586B46E1}"/>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2426263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A7B82-D0F4-62A4-A549-28D606A7B2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2EB460-BE6C-B784-C0A6-C5D8AD4C0D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0184DD-84C3-A896-4EF4-545A387456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886869-312A-BF2D-AF7E-6F80E72A8965}"/>
              </a:ext>
            </a:extLst>
          </p:cNvPr>
          <p:cNvSpPr>
            <a:spLocks noGrp="1"/>
          </p:cNvSpPr>
          <p:nvPr>
            <p:ph type="sldNum" sz="quarter" idx="5"/>
          </p:nvPr>
        </p:nvSpPr>
        <p:spPr/>
        <p:txBody>
          <a:bodyPr/>
          <a:lstStyle/>
          <a:p>
            <a:fld id="{BDFC372D-4ED0-4349-A599-5935843CE418}" type="slidenum">
              <a:rPr lang="en-US" smtClean="0"/>
              <a:t>12</a:t>
            </a:fld>
            <a:endParaRPr lang="en-US"/>
          </a:p>
        </p:txBody>
      </p:sp>
    </p:spTree>
    <p:extLst>
      <p:ext uri="{BB962C8B-B14F-4D97-AF65-F5344CB8AC3E}">
        <p14:creationId xmlns:p14="http://schemas.microsoft.com/office/powerpoint/2010/main" val="1542123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954F1-9CB8-DA8A-92E2-BBD551F8F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EC7E1-E1A8-595E-73A1-D5EBF7772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B28ECF-45B4-46E2-F5E9-1D7D63C85A23}"/>
              </a:ext>
            </a:extLst>
          </p:cNvPr>
          <p:cNvSpPr>
            <a:spLocks noGrp="1"/>
          </p:cNvSpPr>
          <p:nvPr>
            <p:ph type="body" idx="1"/>
          </p:nvPr>
        </p:nvSpPr>
        <p:spPr/>
        <p:txBody>
          <a:bodyPr/>
          <a:lstStyle/>
          <a:p>
            <a:r>
              <a:rPr lang="en-US" dirty="0"/>
              <a:t>Orthodromic</a:t>
            </a:r>
          </a:p>
        </p:txBody>
      </p:sp>
      <p:sp>
        <p:nvSpPr>
          <p:cNvPr id="4" name="Slide Number Placeholder 3">
            <a:extLst>
              <a:ext uri="{FF2B5EF4-FFF2-40B4-BE49-F238E27FC236}">
                <a16:creationId xmlns:a16="http://schemas.microsoft.com/office/drawing/2014/main" id="{6C9870C3-8108-FEA0-9B4F-EA64802E5EBD}"/>
              </a:ext>
            </a:extLst>
          </p:cNvPr>
          <p:cNvSpPr>
            <a:spLocks noGrp="1"/>
          </p:cNvSpPr>
          <p:nvPr>
            <p:ph type="sldNum" sz="quarter" idx="5"/>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252242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6CD9D-7271-A990-8F80-CE0BF4727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A48FF-E311-E759-1556-DEF833FDF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84C20D-44A3-2B22-B0E6-6E1E077ACA3C}"/>
              </a:ext>
            </a:extLst>
          </p:cNvPr>
          <p:cNvSpPr>
            <a:spLocks noGrp="1"/>
          </p:cNvSpPr>
          <p:nvPr>
            <p:ph type="body" idx="1"/>
          </p:nvPr>
        </p:nvSpPr>
        <p:spPr/>
        <p:txBody>
          <a:bodyPr/>
          <a:lstStyle/>
          <a:p>
            <a:r>
              <a:rPr lang="en-US" dirty="0"/>
              <a:t>Orthodromic</a:t>
            </a:r>
          </a:p>
        </p:txBody>
      </p:sp>
      <p:sp>
        <p:nvSpPr>
          <p:cNvPr id="4" name="Slide Number Placeholder 3">
            <a:extLst>
              <a:ext uri="{FF2B5EF4-FFF2-40B4-BE49-F238E27FC236}">
                <a16:creationId xmlns:a16="http://schemas.microsoft.com/office/drawing/2014/main" id="{98766E09-37B8-2CE9-46FC-05288A941EA0}"/>
              </a:ext>
            </a:extLst>
          </p:cNvPr>
          <p:cNvSpPr>
            <a:spLocks noGrp="1"/>
          </p:cNvSpPr>
          <p:nvPr>
            <p:ph type="sldNum" sz="quarter" idx="5"/>
          </p:nvPr>
        </p:nvSpPr>
        <p:spPr/>
        <p:txBody>
          <a:bodyPr/>
          <a:lstStyle/>
          <a:p>
            <a:fld id="{BDFC372D-4ED0-4349-A599-5935843CE418}" type="slidenum">
              <a:rPr lang="en-US" smtClean="0"/>
              <a:t>14</a:t>
            </a:fld>
            <a:endParaRPr lang="en-US"/>
          </a:p>
        </p:txBody>
      </p:sp>
    </p:spTree>
    <p:extLst>
      <p:ext uri="{BB962C8B-B14F-4D97-AF65-F5344CB8AC3E}">
        <p14:creationId xmlns:p14="http://schemas.microsoft.com/office/powerpoint/2010/main" val="4014691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AC680-D8A7-583B-F489-442EC700F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E39F7-6E52-6075-14A1-9358C7933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A8DC3-1247-2710-2F12-C99217A2B2E1}"/>
              </a:ext>
            </a:extLst>
          </p:cNvPr>
          <p:cNvSpPr>
            <a:spLocks noGrp="1"/>
          </p:cNvSpPr>
          <p:nvPr>
            <p:ph type="body" idx="1"/>
          </p:nvPr>
        </p:nvSpPr>
        <p:spPr/>
        <p:txBody>
          <a:bodyPr/>
          <a:lstStyle/>
          <a:p>
            <a:pPr lvl="0"/>
            <a:r>
              <a:rPr lang="en-US" sz="1200" b="1" kern="1200" dirty="0">
                <a:solidFill>
                  <a:schemeClr val="tx1"/>
                </a:solidFill>
                <a:effectLst/>
                <a:latin typeface="+mn-lt"/>
                <a:ea typeface="+mn-ea"/>
                <a:cs typeface="+mn-cs"/>
              </a:rPr>
              <a:t>Left Ventricular Hypertrophy</a:t>
            </a:r>
            <a:r>
              <a:rPr lang="en-US" sz="1200" kern="1200" dirty="0">
                <a:solidFill>
                  <a:schemeClr val="tx1"/>
                </a:solidFill>
                <a:effectLst/>
                <a:latin typeface="+mn-lt"/>
                <a:ea typeface="+mn-ea"/>
                <a:cs typeface="+mn-cs"/>
              </a:rPr>
              <a:t>. Cornell criteria for left ventricular hypertrophy is met via the large S wave in V3 (see case 84). The discordant ST-segment elevation in leads V2 through V4 is not out of proportion given the amplitude of the R-S complex. One paper by </a:t>
            </a:r>
            <a:r>
              <a:rPr lang="en-US" sz="1200" kern="1200" dirty="0" err="1">
                <a:solidFill>
                  <a:schemeClr val="tx1"/>
                </a:solidFill>
                <a:effectLst/>
                <a:latin typeface="+mn-lt"/>
                <a:ea typeface="+mn-ea"/>
                <a:cs typeface="+mn-cs"/>
              </a:rPr>
              <a:t>Armtstrong</a:t>
            </a:r>
            <a:r>
              <a:rPr lang="en-US" sz="1200" kern="1200" dirty="0">
                <a:solidFill>
                  <a:schemeClr val="tx1"/>
                </a:solidFill>
                <a:effectLst/>
                <a:latin typeface="+mn-lt"/>
                <a:ea typeface="+mn-ea"/>
                <a:cs typeface="+mn-cs"/>
              </a:rPr>
              <a:t>, et al., defines an abnormal amount of ST-segment elevation (in leads V1 through V3 and in the setting of left ventricular hypertrophy) as greater than 25% of the R-S amplitude (Figure 67).</a:t>
            </a:r>
            <a:r>
              <a:rPr lang="en-US" sz="1200" kern="1200" baseline="30000" dirty="0">
                <a:solidFill>
                  <a:schemeClr val="tx1"/>
                </a:solidFill>
                <a:effectLst/>
                <a:latin typeface="+mn-lt"/>
                <a:ea typeface="+mn-ea"/>
                <a:cs typeface="+mn-cs"/>
              </a:rPr>
              <a:t>130</a:t>
            </a:r>
            <a:r>
              <a:rPr lang="en-US" sz="1200" kern="1200" dirty="0">
                <a:solidFill>
                  <a:schemeClr val="tx1"/>
                </a:solidFill>
                <a:effectLst/>
                <a:latin typeface="+mn-lt"/>
                <a:ea typeface="+mn-ea"/>
                <a:cs typeface="+mn-cs"/>
              </a:rPr>
              <a:t> </a:t>
            </a:r>
          </a:p>
        </p:txBody>
      </p:sp>
      <p:sp>
        <p:nvSpPr>
          <p:cNvPr id="4" name="Slide Number Placeholder 3">
            <a:extLst>
              <a:ext uri="{FF2B5EF4-FFF2-40B4-BE49-F238E27FC236}">
                <a16:creationId xmlns:a16="http://schemas.microsoft.com/office/drawing/2014/main" id="{AF4C9D05-9DDC-1E65-D2E7-8736D196DD65}"/>
              </a:ext>
            </a:extLst>
          </p:cNvPr>
          <p:cNvSpPr>
            <a:spLocks noGrp="1"/>
          </p:cNvSpPr>
          <p:nvPr>
            <p:ph type="sldNum" sz="quarter" idx="10"/>
          </p:nvPr>
        </p:nvSpPr>
        <p:spPr/>
        <p:txBody>
          <a:bodyPr/>
          <a:lstStyle/>
          <a:p>
            <a:fld id="{BDFC372D-4ED0-4349-A599-5935843CE418}" type="slidenum">
              <a:rPr lang="en-US" smtClean="0"/>
              <a:t>16</a:t>
            </a:fld>
            <a:endParaRPr lang="en-US"/>
          </a:p>
        </p:txBody>
      </p:sp>
    </p:spTree>
    <p:extLst>
      <p:ext uri="{BB962C8B-B14F-4D97-AF65-F5344CB8AC3E}">
        <p14:creationId xmlns:p14="http://schemas.microsoft.com/office/powerpoint/2010/main" val="1067882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0AA7-0847-2582-DA7B-9E5157AB1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82C98-EC6A-DBF4-91CD-16942E311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8AFD5-DDBD-D2D2-175E-DE474ECE1B50}"/>
              </a:ext>
            </a:extLst>
          </p:cNvPr>
          <p:cNvSpPr>
            <a:spLocks noGrp="1"/>
          </p:cNvSpPr>
          <p:nvPr>
            <p:ph type="body" idx="1"/>
          </p:nvPr>
        </p:nvSpPr>
        <p:spPr/>
        <p:txBody>
          <a:bodyPr/>
          <a:lstStyle/>
          <a:p>
            <a:r>
              <a:rPr lang="en-US"/>
              <a:t>Sensitivity 77%</a:t>
            </a:r>
          </a:p>
          <a:p>
            <a:r>
              <a:rPr lang="en-US"/>
              <a:t>Specificity 91%</a:t>
            </a:r>
          </a:p>
        </p:txBody>
      </p:sp>
      <p:sp>
        <p:nvSpPr>
          <p:cNvPr id="4" name="Slide Number Placeholder 3">
            <a:extLst>
              <a:ext uri="{FF2B5EF4-FFF2-40B4-BE49-F238E27FC236}">
                <a16:creationId xmlns:a16="http://schemas.microsoft.com/office/drawing/2014/main" id="{CD5E31D0-1DE9-5C3E-974F-EABA644836A2}"/>
              </a:ext>
            </a:extLst>
          </p:cNvPr>
          <p:cNvSpPr>
            <a:spLocks noGrp="1"/>
          </p:cNvSpPr>
          <p:nvPr>
            <p:ph type="sldNum" sz="quarter" idx="5"/>
          </p:nvPr>
        </p:nvSpPr>
        <p:spPr/>
        <p:txBody>
          <a:bodyPr/>
          <a:lstStyle/>
          <a:p>
            <a:fld id="{BDFC372D-4ED0-4349-A599-5935843CE418}" type="slidenum">
              <a:rPr lang="en-US" smtClean="0"/>
              <a:t>18</a:t>
            </a:fld>
            <a:endParaRPr lang="en-US"/>
          </a:p>
        </p:txBody>
      </p:sp>
    </p:spTree>
    <p:extLst>
      <p:ext uri="{BB962C8B-B14F-4D97-AF65-F5344CB8AC3E}">
        <p14:creationId xmlns:p14="http://schemas.microsoft.com/office/powerpoint/2010/main" val="2462478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5E29C-543E-6159-9633-FA9BDA414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AFE5C-5AAE-16BC-FBCD-C685855AB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C80C9A-E4CB-E94F-D406-9A8ED0C79960}"/>
              </a:ext>
            </a:extLst>
          </p:cNvPr>
          <p:cNvSpPr>
            <a:spLocks noGrp="1"/>
          </p:cNvSpPr>
          <p:nvPr>
            <p:ph type="body" idx="1"/>
          </p:nvPr>
        </p:nvSpPr>
        <p:spPr/>
        <p:txBody>
          <a:bodyPr/>
          <a:lstStyle/>
          <a:p>
            <a:pPr lvl="0"/>
            <a:r>
              <a:rPr lang="en-US" sz="1200" b="1" kern="1200" dirty="0">
                <a:solidFill>
                  <a:schemeClr val="tx1"/>
                </a:solidFill>
                <a:effectLst/>
                <a:latin typeface="+mn-lt"/>
                <a:ea typeface="+mn-ea"/>
                <a:cs typeface="+mn-cs"/>
              </a:rPr>
              <a:t>Left Ventricular Hypertrophy</a:t>
            </a:r>
            <a:r>
              <a:rPr lang="en-US" sz="1200" kern="1200" dirty="0">
                <a:solidFill>
                  <a:schemeClr val="tx1"/>
                </a:solidFill>
                <a:effectLst/>
                <a:latin typeface="+mn-lt"/>
                <a:ea typeface="+mn-ea"/>
                <a:cs typeface="+mn-cs"/>
              </a:rPr>
              <a:t>. Cornell criteria for left ventricular hypertrophy is met via the large S wave in V3 (see case 84). The discordant ST-segment elevation in leads V2 through V4 is not out of proportion given the amplitude of the R-S complex. One paper by </a:t>
            </a:r>
            <a:r>
              <a:rPr lang="en-US" sz="1200" kern="1200" dirty="0" err="1">
                <a:solidFill>
                  <a:schemeClr val="tx1"/>
                </a:solidFill>
                <a:effectLst/>
                <a:latin typeface="+mn-lt"/>
                <a:ea typeface="+mn-ea"/>
                <a:cs typeface="+mn-cs"/>
              </a:rPr>
              <a:t>Armtstrong</a:t>
            </a:r>
            <a:r>
              <a:rPr lang="en-US" sz="1200" kern="1200" dirty="0">
                <a:solidFill>
                  <a:schemeClr val="tx1"/>
                </a:solidFill>
                <a:effectLst/>
                <a:latin typeface="+mn-lt"/>
                <a:ea typeface="+mn-ea"/>
                <a:cs typeface="+mn-cs"/>
              </a:rPr>
              <a:t>, et al., defines an abnormal amount of ST-segment elevation (in leads V1 through V3 and in the setting of left ventricular hypertrophy) as greater than 25% of the R-S amplitude (Figure 67).</a:t>
            </a:r>
            <a:r>
              <a:rPr lang="en-US" sz="1200" kern="1200" baseline="30000" dirty="0">
                <a:solidFill>
                  <a:schemeClr val="tx1"/>
                </a:solidFill>
                <a:effectLst/>
                <a:latin typeface="+mn-lt"/>
                <a:ea typeface="+mn-ea"/>
                <a:cs typeface="+mn-cs"/>
              </a:rPr>
              <a:t>130</a:t>
            </a:r>
            <a:r>
              <a:rPr lang="en-US" sz="1200" kern="1200" dirty="0">
                <a:solidFill>
                  <a:schemeClr val="tx1"/>
                </a:solidFill>
                <a:effectLst/>
                <a:latin typeface="+mn-lt"/>
                <a:ea typeface="+mn-ea"/>
                <a:cs typeface="+mn-cs"/>
              </a:rPr>
              <a:t> </a:t>
            </a:r>
          </a:p>
        </p:txBody>
      </p:sp>
      <p:sp>
        <p:nvSpPr>
          <p:cNvPr id="4" name="Slide Number Placeholder 3">
            <a:extLst>
              <a:ext uri="{FF2B5EF4-FFF2-40B4-BE49-F238E27FC236}">
                <a16:creationId xmlns:a16="http://schemas.microsoft.com/office/drawing/2014/main" id="{D8B01658-A1C5-2D92-43DF-E1B42C0CE782}"/>
              </a:ext>
            </a:extLst>
          </p:cNvPr>
          <p:cNvSpPr>
            <a:spLocks noGrp="1"/>
          </p:cNvSpPr>
          <p:nvPr>
            <p:ph type="sldNum" sz="quarter" idx="10"/>
          </p:nvPr>
        </p:nvSpPr>
        <p:spPr/>
        <p:txBody>
          <a:bodyPr/>
          <a:lstStyle/>
          <a:p>
            <a:fld id="{BDFC372D-4ED0-4349-A599-5935843CE418}" type="slidenum">
              <a:rPr lang="en-US" smtClean="0"/>
              <a:t>19</a:t>
            </a:fld>
            <a:endParaRPr lang="en-US"/>
          </a:p>
        </p:txBody>
      </p:sp>
    </p:spTree>
    <p:extLst>
      <p:ext uri="{BB962C8B-B14F-4D97-AF65-F5344CB8AC3E}">
        <p14:creationId xmlns:p14="http://schemas.microsoft.com/office/powerpoint/2010/main" val="1464855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0E1C2-C899-7A74-E96A-D686A3EC5F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616D0-A56B-72D9-F4C5-EF92DDB3B7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12F828-D159-4203-DAD6-D7459419E03B}"/>
              </a:ext>
            </a:extLst>
          </p:cNvPr>
          <p:cNvSpPr>
            <a:spLocks noGrp="1"/>
          </p:cNvSpPr>
          <p:nvPr>
            <p:ph type="body" idx="1"/>
          </p:nvPr>
        </p:nvSpPr>
        <p:spPr/>
        <p:txBody>
          <a:bodyPr/>
          <a:lstStyle/>
          <a:p>
            <a:pPr lvl="0"/>
            <a:r>
              <a:rPr lang="en-US" sz="1200" b="1" kern="1200" dirty="0">
                <a:solidFill>
                  <a:schemeClr val="tx1"/>
                </a:solidFill>
                <a:effectLst/>
                <a:latin typeface="+mn-lt"/>
                <a:ea typeface="+mn-ea"/>
                <a:cs typeface="+mn-cs"/>
              </a:rPr>
              <a:t>Anterior ST-elevation Myocardial Infarction, Left Ventricular Hypertrophy</a:t>
            </a:r>
            <a:r>
              <a:rPr lang="en-US" sz="1200" kern="1200" dirty="0">
                <a:solidFill>
                  <a:schemeClr val="tx1"/>
                </a:solidFill>
                <a:effectLst/>
                <a:latin typeface="+mn-lt"/>
                <a:ea typeface="+mn-ea"/>
                <a:cs typeface="+mn-cs"/>
              </a:rPr>
              <a:t>. Left ventricular hypertrophy is diagnosed via the Sokolow Lyon criteria (see case 84). The degree of ST-segment elevation in the anterolateral precordial leads is more than expected for appropriate discordance (Figure 68).</a:t>
            </a:r>
            <a:r>
              <a:rPr lang="en-US" sz="1200" kern="1200" baseline="30000" dirty="0">
                <a:solidFill>
                  <a:schemeClr val="tx1"/>
                </a:solidFill>
                <a:effectLst/>
                <a:latin typeface="+mn-lt"/>
                <a:ea typeface="+mn-ea"/>
                <a:cs typeface="+mn-cs"/>
              </a:rPr>
              <a:t>130</a:t>
            </a:r>
            <a:r>
              <a:rPr lang="en-US" sz="1200" kern="1200" dirty="0">
                <a:solidFill>
                  <a:schemeClr val="tx1"/>
                </a:solidFill>
                <a:effectLst/>
                <a:latin typeface="+mn-lt"/>
                <a:ea typeface="+mn-ea"/>
                <a:cs typeface="+mn-cs"/>
              </a:rPr>
              <a:t> Left heart catheterization revealed complete left anterior descending occlusion and percutaneous coronary intervention was successful.</a:t>
            </a:r>
          </a:p>
        </p:txBody>
      </p:sp>
      <p:sp>
        <p:nvSpPr>
          <p:cNvPr id="4" name="Slide Number Placeholder 3">
            <a:extLst>
              <a:ext uri="{FF2B5EF4-FFF2-40B4-BE49-F238E27FC236}">
                <a16:creationId xmlns:a16="http://schemas.microsoft.com/office/drawing/2014/main" id="{79197D31-196F-C89C-E089-3A4CC2A13B63}"/>
              </a:ext>
            </a:extLst>
          </p:cNvPr>
          <p:cNvSpPr>
            <a:spLocks noGrp="1"/>
          </p:cNvSpPr>
          <p:nvPr>
            <p:ph type="sldNum" sz="quarter" idx="10"/>
          </p:nvPr>
        </p:nvSpPr>
        <p:spPr/>
        <p:txBody>
          <a:bodyPr/>
          <a:lstStyle/>
          <a:p>
            <a:fld id="{BDFC372D-4ED0-4349-A599-5935843CE418}" type="slidenum">
              <a:rPr lang="en-US" smtClean="0"/>
              <a:t>21</a:t>
            </a:fld>
            <a:endParaRPr lang="en-US"/>
          </a:p>
        </p:txBody>
      </p:sp>
    </p:spTree>
    <p:extLst>
      <p:ext uri="{BB962C8B-B14F-4D97-AF65-F5344CB8AC3E}">
        <p14:creationId xmlns:p14="http://schemas.microsoft.com/office/powerpoint/2010/main" val="1939442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32E8-7B98-884F-E634-471B7C883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6747A-D9BE-38CD-60CA-ABBA2B1F6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90DBF7-642A-3891-3209-DD95AF70463D}"/>
              </a:ext>
            </a:extLst>
          </p:cNvPr>
          <p:cNvSpPr>
            <a:spLocks noGrp="1"/>
          </p:cNvSpPr>
          <p:nvPr>
            <p:ph type="body" idx="1"/>
          </p:nvPr>
        </p:nvSpPr>
        <p:spPr/>
        <p:txBody>
          <a:bodyPr/>
          <a:lstStyle/>
          <a:p>
            <a:r>
              <a:rPr lang="en-US"/>
              <a:t>Left ventricular hypertrophy is present given the large QRS complexes. The degree of ST-segment elevation in the anterior precordial leads is more than expected for appropriate discordance. Left heart catheterization revealed complete left anterior descending occlusion.</a:t>
            </a:r>
          </a:p>
        </p:txBody>
      </p:sp>
      <p:sp>
        <p:nvSpPr>
          <p:cNvPr id="4" name="Slide Number Placeholder 3">
            <a:extLst>
              <a:ext uri="{FF2B5EF4-FFF2-40B4-BE49-F238E27FC236}">
                <a16:creationId xmlns:a16="http://schemas.microsoft.com/office/drawing/2014/main" id="{B843A3EB-F5B8-F8A3-ACEC-A5A04620102F}"/>
              </a:ext>
            </a:extLst>
          </p:cNvPr>
          <p:cNvSpPr>
            <a:spLocks noGrp="1"/>
          </p:cNvSpPr>
          <p:nvPr>
            <p:ph type="sldNum" sz="quarter" idx="10"/>
          </p:nvPr>
        </p:nvSpPr>
        <p:spPr/>
        <p:txBody>
          <a:bodyPr/>
          <a:lstStyle/>
          <a:p>
            <a:fld id="{BDFC372D-4ED0-4349-A599-5935843CE418}" type="slidenum">
              <a:rPr lang="en-US" smtClean="0"/>
              <a:t>22</a:t>
            </a:fld>
            <a:endParaRPr lang="en-US"/>
          </a:p>
        </p:txBody>
      </p:sp>
    </p:spTree>
    <p:extLst>
      <p:ext uri="{BB962C8B-B14F-4D97-AF65-F5344CB8AC3E}">
        <p14:creationId xmlns:p14="http://schemas.microsoft.com/office/powerpoint/2010/main" val="3005039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66F8A-62F2-2D14-50DF-9827D3238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6920D8-03C7-5BE1-451D-324584E78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3074BF-A64A-A4EF-AED7-51A60F7E7198}"/>
              </a:ext>
            </a:extLst>
          </p:cNvPr>
          <p:cNvSpPr>
            <a:spLocks noGrp="1"/>
          </p:cNvSpPr>
          <p:nvPr>
            <p:ph type="body" idx="1"/>
          </p:nvPr>
        </p:nvSpPr>
        <p:spPr/>
        <p:txBody>
          <a:bodyPr/>
          <a:lstStyle/>
          <a:p>
            <a:pPr lvl="0"/>
            <a:r>
              <a:rPr lang="en-US" sz="1200" b="1" kern="1200" dirty="0">
                <a:solidFill>
                  <a:schemeClr val="tx1"/>
                </a:solidFill>
                <a:effectLst/>
                <a:latin typeface="+mn-lt"/>
                <a:ea typeface="+mn-ea"/>
                <a:cs typeface="+mn-cs"/>
              </a:rPr>
              <a:t>Left Ventricular Aneurysm</a:t>
            </a:r>
            <a:r>
              <a:rPr lang="en-US" sz="1200" kern="1200" dirty="0">
                <a:solidFill>
                  <a:schemeClr val="tx1"/>
                </a:solidFill>
                <a:effectLst/>
                <a:latin typeface="+mn-lt"/>
                <a:ea typeface="+mn-ea"/>
                <a:cs typeface="+mn-cs"/>
              </a:rPr>
              <a:t>. In the absence of reperfusion therapy, left ventricular aneurysm is a common structural complication of anterior myocardial infarction.</a:t>
            </a:r>
            <a:r>
              <a:rPr lang="en-US" sz="1200" kern="1200" baseline="30000" dirty="0">
                <a:solidFill>
                  <a:schemeClr val="tx1"/>
                </a:solidFill>
                <a:effectLst/>
                <a:latin typeface="+mn-lt"/>
                <a:ea typeface="+mn-ea"/>
                <a:cs typeface="+mn-cs"/>
              </a:rPr>
              <a:t>80,82</a:t>
            </a:r>
            <a:r>
              <a:rPr lang="en-US" sz="1200" kern="1200" dirty="0">
                <a:solidFill>
                  <a:schemeClr val="tx1"/>
                </a:solidFill>
                <a:effectLst/>
                <a:latin typeface="+mn-lt"/>
                <a:ea typeface="+mn-ea"/>
                <a:cs typeface="+mn-cs"/>
              </a:rPr>
              <a:t> Usual ECG findings include ST-segment elevation that persists more than two weeks after STEMI, deep Q waves, and the absence of reciprocal ST-segment depressions.</a:t>
            </a:r>
            <a:r>
              <a:rPr lang="en-US" sz="1200" kern="1200" baseline="30000" dirty="0">
                <a:solidFill>
                  <a:schemeClr val="tx1"/>
                </a:solidFill>
                <a:effectLst/>
                <a:latin typeface="+mn-lt"/>
                <a:ea typeface="+mn-ea"/>
                <a:cs typeface="+mn-cs"/>
              </a:rPr>
              <a:t>81</a:t>
            </a:r>
            <a:r>
              <a:rPr lang="en-US" sz="1200" kern="1200" dirty="0">
                <a:solidFill>
                  <a:schemeClr val="tx1"/>
                </a:solidFill>
                <a:effectLst/>
                <a:latin typeface="+mn-lt"/>
                <a:ea typeface="+mn-ea"/>
                <a:cs typeface="+mn-cs"/>
              </a:rPr>
              <a:t> Large Q waves in the anterior precordial leads with associated ST-segment depression (consistent with prior ECGs) is consistent with anterior left ventricular aneurysm, confirmed via echocardiography.</a:t>
            </a:r>
            <a:r>
              <a:rPr lang="en-US" sz="1200" kern="1200" baseline="30000" dirty="0">
                <a:solidFill>
                  <a:schemeClr val="tx1"/>
                </a:solidFill>
                <a:effectLst/>
                <a:latin typeface="+mn-lt"/>
                <a:ea typeface="+mn-ea"/>
                <a:cs typeface="+mn-cs"/>
              </a:rPr>
              <a:t>81,131,132</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F5161C9-04AC-8E61-F25D-42F603705540}"/>
              </a:ext>
            </a:extLst>
          </p:cNvPr>
          <p:cNvSpPr>
            <a:spLocks noGrp="1"/>
          </p:cNvSpPr>
          <p:nvPr>
            <p:ph type="sldNum" sz="quarter" idx="10"/>
          </p:nvPr>
        </p:nvSpPr>
        <p:spPr/>
        <p:txBody>
          <a:bodyPr/>
          <a:lstStyle/>
          <a:p>
            <a:fld id="{BDFC372D-4ED0-4349-A599-5935843CE418}" type="slidenum">
              <a:rPr lang="en-US" smtClean="0"/>
              <a:t>24</a:t>
            </a:fld>
            <a:endParaRPr lang="en-US"/>
          </a:p>
        </p:txBody>
      </p:sp>
    </p:spTree>
    <p:extLst>
      <p:ext uri="{BB962C8B-B14F-4D97-AF65-F5344CB8AC3E}">
        <p14:creationId xmlns:p14="http://schemas.microsoft.com/office/powerpoint/2010/main" val="890390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5/18/2026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customXml" Target="../ink/ink1.xml"/><Relationship Id="rId8"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ustomXml" Target="../ink/ink2.xml"/><Relationship Id="rId3"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customXml" Target="../ink/ink3.xml"/><Relationship Id="rId6"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 Id="rId3" Type="http://schemas.openxmlformats.org/officeDocument/2006/relationships/customXml" Target="../ink/ink4.xml"/><Relationship Id="rId4" Type="http://schemas.openxmlformats.org/officeDocument/2006/relationships/image" Target="../media/image60.png"/><Relationship Id="rId5" Type="http://schemas.openxmlformats.org/officeDocument/2006/relationships/customXml" Target="../ink/ink5.xml"/><Relationship Id="rId6" Type="http://schemas.openxmlformats.org/officeDocument/2006/relationships/image" Target="../media/image80.png"/><Relationship Id="rId7"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ustomXml" Target="../ink/ink6.xml"/><Relationship Id="rId4" Type="http://schemas.openxmlformats.org/officeDocument/2006/relationships/image" Target="../media/image130.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2.jpg"/><Relationship Id="rId4" Type="http://schemas.openxmlformats.org/officeDocument/2006/relationships/image" Target="../media/image23.png"/><Relationship Id="rId5"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34</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42-year-old female presents with </a:t>
            </a:r>
            <a:r>
              <a:rPr lang="en-US" dirty="0">
                <a:latin typeface="+mn-lt"/>
              </a:rPr>
              <a:t>fatigue and syncope</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1361440" cy="769441"/>
          </a:xfrm>
          <a:prstGeom prst="rect">
            <a:avLst/>
          </a:prstGeom>
          <a:noFill/>
        </p:spPr>
        <p:txBody>
          <a:bodyPr wrap="square" rtlCol="0">
            <a:spAutoFit/>
          </a:bodyPr>
          <a:lstStyle/>
          <a:p>
            <a:r>
              <a:rPr lang="en-US" sz="4400" dirty="0">
                <a:latin typeface="+mj-lt"/>
              </a:rPr>
              <a:t>182</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20E90D-DE4D-45D0-8B15-A9FACB4737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F3EA2C23-6B2E-4C97-9A19-97410F33E0C6}"/>
              </a:ext>
            </a:extLst>
          </p:cNvPr>
          <p:cNvSpPr>
            <a:spLocks noGrp="1"/>
          </p:cNvSpPr>
          <p:nvPr>
            <p:ph type="title"/>
          </p:nvPr>
        </p:nvSpPr>
        <p:spPr/>
        <p:txBody>
          <a:bodyPr/>
          <a:lstStyle/>
          <a:p>
            <a:r>
              <a:rPr lang="en-US" dirty="0"/>
              <a:t>Cardiac Action Potential </a:t>
            </a:r>
            <a:r>
              <a:rPr lang="en-US" b="0" dirty="0">
                <a:solidFill>
                  <a:schemeClr val="tx2"/>
                </a:solidFill>
              </a:rPr>
              <a:t>Phase 3</a:t>
            </a:r>
            <a:endParaRPr lang="en-US" dirty="0"/>
          </a:p>
        </p:txBody>
      </p:sp>
      <p:pic>
        <p:nvPicPr>
          <p:cNvPr id="5" name="Picture 4">
            <a:extLst>
              <a:ext uri="{FF2B5EF4-FFF2-40B4-BE49-F238E27FC236}">
                <a16:creationId xmlns:a16="http://schemas.microsoft.com/office/drawing/2014/main" id="{E257102C-9830-A674-E9CC-9A84C23C85D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84570" y="1690688"/>
            <a:ext cx="6022860" cy="4450089"/>
          </a:xfrm>
          <a:prstGeom prst="rect">
            <a:avLst/>
          </a:prstGeom>
        </p:spPr>
      </p:pic>
      <p:sp>
        <p:nvSpPr>
          <p:cNvPr id="2" name="TextBox 1">
            <a:extLst>
              <a:ext uri="{FF2B5EF4-FFF2-40B4-BE49-F238E27FC236}">
                <a16:creationId xmlns:a16="http://schemas.microsoft.com/office/drawing/2014/main" id="{DB1D91C1-8D85-2C9B-BC92-FDB4C3A24973}"/>
              </a:ext>
            </a:extLst>
          </p:cNvPr>
          <p:cNvSpPr txBox="1"/>
          <p:nvPr/>
        </p:nvSpPr>
        <p:spPr>
          <a:xfrm>
            <a:off x="4551218" y="3135086"/>
            <a:ext cx="2360222" cy="523220"/>
          </a:xfrm>
          <a:prstGeom prst="rect">
            <a:avLst/>
          </a:prstGeom>
          <a:noFill/>
        </p:spPr>
        <p:txBody>
          <a:bodyPr wrap="square" rtlCol="0">
            <a:spAutoFit/>
          </a:bodyPr>
          <a:lstStyle/>
          <a:p>
            <a:pPr algn="ctr"/>
            <a:r>
              <a:rPr lang="en-US" sz="2800" dirty="0">
                <a:solidFill>
                  <a:schemeClr val="tx2"/>
                </a:solidFill>
                <a:latin typeface="+mj-lt"/>
              </a:rPr>
              <a:t>↑ T-U wave</a:t>
            </a:r>
          </a:p>
        </p:txBody>
      </p:sp>
      <p:sp>
        <p:nvSpPr>
          <p:cNvPr id="3" name="TextBox 2">
            <a:extLst>
              <a:ext uri="{FF2B5EF4-FFF2-40B4-BE49-F238E27FC236}">
                <a16:creationId xmlns:a16="http://schemas.microsoft.com/office/drawing/2014/main" id="{11E6EFE3-6D1F-8130-1B02-E17C642701C0}"/>
              </a:ext>
            </a:extLst>
          </p:cNvPr>
          <p:cNvSpPr txBox="1"/>
          <p:nvPr/>
        </p:nvSpPr>
        <p:spPr>
          <a:xfrm>
            <a:off x="1468285" y="3013501"/>
            <a:ext cx="965521" cy="646331"/>
          </a:xfrm>
          <a:prstGeom prst="rect">
            <a:avLst/>
          </a:prstGeom>
          <a:noFill/>
        </p:spPr>
        <p:txBody>
          <a:bodyPr wrap="square" rtlCol="0">
            <a:spAutoFit/>
          </a:bodyPr>
          <a:lstStyle/>
          <a:p>
            <a:pPr algn="ctr"/>
            <a:r>
              <a:rPr lang="en-US" sz="3600" dirty="0">
                <a:solidFill>
                  <a:schemeClr val="tx2"/>
                </a:solidFill>
              </a:rPr>
              <a:t>↓K+</a:t>
            </a:r>
          </a:p>
        </p:txBody>
      </p:sp>
      <p:pic>
        <p:nvPicPr>
          <p:cNvPr id="6" name="Picture 5">
            <a:extLst>
              <a:ext uri="{FF2B5EF4-FFF2-40B4-BE49-F238E27FC236}">
                <a16:creationId xmlns:a16="http://schemas.microsoft.com/office/drawing/2014/main" id="{C639AD47-8753-55D9-0B06-98FB173298D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11384" y="1887719"/>
            <a:ext cx="1666724" cy="1315537"/>
          </a:xfrm>
          <a:prstGeom prst="rect">
            <a:avLst/>
          </a:prstGeom>
        </p:spPr>
      </p:pic>
      <p:pic>
        <p:nvPicPr>
          <p:cNvPr id="8" name="Picture 7">
            <a:extLst>
              <a:ext uri="{FF2B5EF4-FFF2-40B4-BE49-F238E27FC236}">
                <a16:creationId xmlns:a16="http://schemas.microsoft.com/office/drawing/2014/main" id="{F9916DBB-0A10-44A5-4FFF-81FAFCF00D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828292" y="3654745"/>
            <a:ext cx="1925678" cy="1519928"/>
          </a:xfrm>
          <a:prstGeom prst="rect">
            <a:avLst/>
          </a:prstGeom>
        </p:spPr>
      </p:pic>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31FC3153-6083-2166-7AC2-1648CD3F00FB}"/>
                  </a:ext>
                </a:extLst>
              </p14:cNvPr>
              <p14:cNvContentPartPr/>
              <p14:nvPr/>
            </p14:nvContentPartPr>
            <p14:xfrm>
              <a:off x="1468287" y="2859720"/>
              <a:ext cx="965520" cy="900000"/>
            </p14:xfrm>
          </p:contentPart>
        </mc:Choice>
        <mc:Fallback xmlns="">
          <p:pic>
            <p:nvPicPr>
              <p:cNvPr id="4" name="Ink 3">
                <a:extLst>
                  <a:ext uri="{FF2B5EF4-FFF2-40B4-BE49-F238E27FC236}">
                    <a16:creationId xmlns:a16="http://schemas.microsoft.com/office/drawing/2014/main" id="{31FC3153-6083-2166-7AC2-1648CD3F00FB}"/>
                  </a:ext>
                </a:extLst>
              </p:cNvPr>
              <p:cNvPicPr/>
              <p:nvPr/>
            </p:nvPicPr>
            <p:blipFill>
              <a:blip r:embed="rId8"/>
              <a:stretch>
                <a:fillRect/>
              </a:stretch>
            </p:blipFill>
            <p:spPr>
              <a:xfrm>
                <a:off x="1459287" y="2851080"/>
                <a:ext cx="983160" cy="917640"/>
              </a:xfrm>
              <a:prstGeom prst="rect">
                <a:avLst/>
              </a:prstGeom>
            </p:spPr>
          </p:pic>
        </mc:Fallback>
      </mc:AlternateContent>
    </p:spTree>
    <p:extLst>
      <p:ext uri="{BB962C8B-B14F-4D97-AF65-F5344CB8AC3E}">
        <p14:creationId xmlns:p14="http://schemas.microsoft.com/office/powerpoint/2010/main" val="2184221663"/>
      </p:ext>
    </p:extLst>
  </p:cSld>
  <p:clrMapOvr>
    <a:masterClrMapping/>
  </p:clrMapOvr>
  <mc:AlternateContent xmlns:mc="http://schemas.openxmlformats.org/markup-compatibility/2006" xmlns:p14="http://schemas.microsoft.com/office/powerpoint/2010/main">
    <mc:Choice Requires="p14">
      <p:transition spd="med" p14:dur="700" advTm="70920">
        <p:fade/>
      </p:transition>
    </mc:Choice>
    <mc:Fallback xmlns="">
      <p:transition spd="med" advTm="7092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EE37D9-B124-BEF6-A34B-A986587EF3AC}"/>
              </a:ext>
            </a:extLst>
          </p:cNvPr>
          <p:cNvSpPr>
            <a:spLocks noGrp="1"/>
          </p:cNvSpPr>
          <p:nvPr>
            <p:ph type="title"/>
          </p:nvPr>
        </p:nvSpPr>
        <p:spPr>
          <a:xfrm>
            <a:off x="838200" y="2766218"/>
            <a:ext cx="10515600" cy="1325563"/>
          </a:xfrm>
        </p:spPr>
        <p:txBody>
          <a:bodyPr/>
          <a:lstStyle/>
          <a:p>
            <a:pPr algn="ctr"/>
            <a:r>
              <a:rPr lang="en-US" dirty="0"/>
              <a:t>What’s the </a:t>
            </a:r>
            <a:r>
              <a:rPr lang="en-US" dirty="0">
                <a:solidFill>
                  <a:schemeClr val="tx2"/>
                </a:solidFill>
              </a:rPr>
              <a:t>risk</a:t>
            </a:r>
            <a:r>
              <a:rPr lang="en-US" dirty="0"/>
              <a:t>?</a:t>
            </a:r>
          </a:p>
        </p:txBody>
      </p:sp>
    </p:spTree>
    <p:extLst>
      <p:ext uri="{BB962C8B-B14F-4D97-AF65-F5344CB8AC3E}">
        <p14:creationId xmlns:p14="http://schemas.microsoft.com/office/powerpoint/2010/main" val="142462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DE9D-31F8-46FE-9B23-8B8E98ACBED7}"/>
              </a:ext>
            </a:extLst>
          </p:cNvPr>
          <p:cNvSpPr>
            <a:spLocks noGrp="1"/>
          </p:cNvSpPr>
          <p:nvPr>
            <p:ph type="title"/>
          </p:nvPr>
        </p:nvSpPr>
        <p:spPr/>
        <p:txBody>
          <a:bodyPr/>
          <a:lstStyle/>
          <a:p>
            <a:r>
              <a:rPr lang="en-US" dirty="0" err="1"/>
              <a:t>Torsades</a:t>
            </a:r>
            <a:r>
              <a:rPr lang="en-US" dirty="0"/>
              <a:t> de Pointes</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2E1FABF2-9F5E-4BB4-B07F-85973BB47CAB}"/>
                  </a:ext>
                </a:extLst>
              </p14:cNvPr>
              <p14:cNvContentPartPr/>
              <p14:nvPr/>
            </p14:nvContentPartPr>
            <p14:xfrm>
              <a:off x="933130" y="2640421"/>
              <a:ext cx="10247400" cy="1618560"/>
            </p14:xfrm>
          </p:contentPart>
        </mc:Choice>
        <mc:Fallback xmlns="">
          <p:pic>
            <p:nvPicPr>
              <p:cNvPr id="3" name="Ink 2">
                <a:extLst>
                  <a:ext uri="{FF2B5EF4-FFF2-40B4-BE49-F238E27FC236}">
                    <a16:creationId xmlns:a16="http://schemas.microsoft.com/office/drawing/2014/main" id="{2E1FABF2-9F5E-4BB4-B07F-85973BB47CAB}"/>
                  </a:ext>
                </a:extLst>
              </p:cNvPr>
              <p:cNvPicPr/>
              <p:nvPr/>
            </p:nvPicPr>
            <p:blipFill>
              <a:blip r:embed="rId3"/>
              <a:stretch>
                <a:fillRect/>
              </a:stretch>
            </p:blipFill>
            <p:spPr>
              <a:xfrm>
                <a:off x="923770" y="2631061"/>
                <a:ext cx="10266120" cy="1637280"/>
              </a:xfrm>
              <a:prstGeom prst="rect">
                <a:avLst/>
              </a:prstGeom>
            </p:spPr>
          </p:pic>
        </mc:Fallback>
      </mc:AlternateContent>
    </p:spTree>
    <p:extLst>
      <p:ext uri="{BB962C8B-B14F-4D97-AF65-F5344CB8AC3E}">
        <p14:creationId xmlns:p14="http://schemas.microsoft.com/office/powerpoint/2010/main" val="2234265494"/>
      </p:ext>
    </p:extLst>
  </p:cSld>
  <p:clrMapOvr>
    <a:masterClrMapping/>
  </p:clrMapOvr>
  <mc:AlternateContent xmlns:mc="http://schemas.openxmlformats.org/markup-compatibility/2006" xmlns:p14="http://schemas.microsoft.com/office/powerpoint/2010/main">
    <mc:Choice Requires="p14">
      <p:transition spd="med" p14:dur="700" advTm="43821">
        <p:fade/>
      </p:transition>
    </mc:Choice>
    <mc:Fallback xmlns="">
      <p:transition spd="med" advTm="43821">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9D6C-E48E-E0F6-E926-3279F5209E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AC6C1-87E0-1625-CEC9-5E1CBBE082EF}"/>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62-year-old male presents with </a:t>
            </a:r>
            <a:r>
              <a:rPr lang="en-US" dirty="0">
                <a:latin typeface="+mn-lt"/>
              </a:rPr>
              <a:t>dyspnea</a:t>
            </a:r>
          </a:p>
        </p:txBody>
      </p:sp>
      <p:sp>
        <p:nvSpPr>
          <p:cNvPr id="3" name="TextBox 2">
            <a:extLst>
              <a:ext uri="{FF2B5EF4-FFF2-40B4-BE49-F238E27FC236}">
                <a16:creationId xmlns:a16="http://schemas.microsoft.com/office/drawing/2014/main" id="{C803ED8E-305A-2004-D9B2-0A1E457BAEB8}"/>
              </a:ext>
            </a:extLst>
          </p:cNvPr>
          <p:cNvSpPr txBox="1"/>
          <p:nvPr/>
        </p:nvSpPr>
        <p:spPr>
          <a:xfrm>
            <a:off x="1005840" y="1850479"/>
            <a:ext cx="1361440" cy="769441"/>
          </a:xfrm>
          <a:prstGeom prst="rect">
            <a:avLst/>
          </a:prstGeom>
          <a:noFill/>
        </p:spPr>
        <p:txBody>
          <a:bodyPr wrap="square" rtlCol="0">
            <a:spAutoFit/>
          </a:bodyPr>
          <a:lstStyle/>
          <a:p>
            <a:r>
              <a:rPr lang="en-US" sz="4400" dirty="0">
                <a:latin typeface="+mj-lt"/>
              </a:rPr>
              <a:t>183</a:t>
            </a:r>
          </a:p>
        </p:txBody>
      </p:sp>
      <p:cxnSp>
        <p:nvCxnSpPr>
          <p:cNvPr id="5" name="Straight Connector 4">
            <a:extLst>
              <a:ext uri="{FF2B5EF4-FFF2-40B4-BE49-F238E27FC236}">
                <a16:creationId xmlns:a16="http://schemas.microsoft.com/office/drawing/2014/main" id="{63FD5831-1268-EACF-9593-474C8A0DCB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95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3EAFD-D3FC-EAC4-79E3-E6C809876C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ADED2DE-76EC-161D-4CEC-E90E644211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016" y="253451"/>
            <a:ext cx="12206016" cy="6351097"/>
          </a:xfrm>
          <a:prstGeom prst="rect">
            <a:avLst/>
          </a:prstGeom>
        </p:spPr>
      </p:pic>
    </p:spTree>
    <p:extLst>
      <p:ext uri="{BB962C8B-B14F-4D97-AF65-F5344CB8AC3E}">
        <p14:creationId xmlns:p14="http://schemas.microsoft.com/office/powerpoint/2010/main" val="44309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8378A-55DC-0D12-544E-04BB5882231B}"/>
            </a:ext>
          </a:extLst>
        </p:cNvPr>
        <p:cNvGrpSpPr/>
        <p:nvPr/>
      </p:nvGrpSpPr>
      <p:grpSpPr>
        <a:xfrm>
          <a:off x="0" y="0"/>
          <a:ext cx="0" cy="0"/>
          <a:chOff x="0" y="0"/>
          <a:chExt cx="0" cy="0"/>
        </a:xfrm>
      </p:grpSpPr>
      <p:grpSp>
        <p:nvGrpSpPr>
          <p:cNvPr id="32" name="Group 31">
            <a:extLst>
              <a:ext uri="{FF2B5EF4-FFF2-40B4-BE49-F238E27FC236}">
                <a16:creationId xmlns:a16="http://schemas.microsoft.com/office/drawing/2014/main" id="{A75A4D9E-8F35-7AB2-AC26-544E4FF4856B}"/>
              </a:ext>
            </a:extLst>
          </p:cNvPr>
          <p:cNvGrpSpPr/>
          <p:nvPr/>
        </p:nvGrpSpPr>
        <p:grpSpPr>
          <a:xfrm>
            <a:off x="3267530" y="398202"/>
            <a:ext cx="2616820" cy="3603715"/>
            <a:chOff x="1687551" y="594355"/>
            <a:chExt cx="2616820" cy="3603715"/>
          </a:xfrm>
        </p:grpSpPr>
        <p:grpSp>
          <p:nvGrpSpPr>
            <p:cNvPr id="18" name="Group 17">
              <a:extLst>
                <a:ext uri="{FF2B5EF4-FFF2-40B4-BE49-F238E27FC236}">
                  <a16:creationId xmlns:a16="http://schemas.microsoft.com/office/drawing/2014/main" id="{CCEF0345-0036-2842-8CF6-988AFB7C394C}"/>
                </a:ext>
              </a:extLst>
            </p:cNvPr>
            <p:cNvGrpSpPr/>
            <p:nvPr/>
          </p:nvGrpSpPr>
          <p:grpSpPr>
            <a:xfrm>
              <a:off x="1975030" y="1132074"/>
              <a:ext cx="2041862" cy="1077219"/>
              <a:chOff x="4292030" y="1328093"/>
              <a:chExt cx="2041862" cy="1077219"/>
            </a:xfrm>
          </p:grpSpPr>
          <p:pic>
            <p:nvPicPr>
              <p:cNvPr id="8" name="Picture 7" descr="A black and white rectangular object with white lines&#10;&#10;AI-generated content may be incorrect.">
                <a:extLst>
                  <a:ext uri="{FF2B5EF4-FFF2-40B4-BE49-F238E27FC236}">
                    <a16:creationId xmlns:a16="http://schemas.microsoft.com/office/drawing/2014/main" id="{4A474E1A-3B62-3EE8-DF32-11B9F04508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2030" y="1328094"/>
                <a:ext cx="2041859" cy="1077218"/>
              </a:xfrm>
              <a:prstGeom prst="rect">
                <a:avLst/>
              </a:prstGeom>
            </p:spPr>
          </p:pic>
          <p:sp>
            <p:nvSpPr>
              <p:cNvPr id="9" name="TextBox 8">
                <a:extLst>
                  <a:ext uri="{FF2B5EF4-FFF2-40B4-BE49-F238E27FC236}">
                    <a16:creationId xmlns:a16="http://schemas.microsoft.com/office/drawing/2014/main" id="{6A033F44-76BA-3052-BA83-AB8C38A5735D}"/>
                  </a:ext>
                </a:extLst>
              </p:cNvPr>
              <p:cNvSpPr txBox="1"/>
              <p:nvPr/>
            </p:nvSpPr>
            <p:spPr>
              <a:xfrm>
                <a:off x="4292032" y="1328093"/>
                <a:ext cx="2041860" cy="1077218"/>
              </a:xfrm>
              <a:prstGeom prst="rect">
                <a:avLst/>
              </a:prstGeom>
              <a:noFill/>
            </p:spPr>
            <p:txBody>
              <a:bodyPr wrap="square" rtlCol="0">
                <a:spAutoFit/>
              </a:bodyPr>
              <a:lstStyle/>
              <a:p>
                <a:pPr algn="ctr"/>
                <a:r>
                  <a:rPr lang="en-US" sz="1600" b="1" dirty="0">
                    <a:solidFill>
                      <a:schemeClr val="accent3"/>
                    </a:solidFill>
                    <a:latin typeface="+mj-lt"/>
                  </a:rPr>
                  <a:t>Irregular</a:t>
                </a:r>
              </a:p>
              <a:p>
                <a:r>
                  <a:rPr lang="en-US" sz="1600" dirty="0">
                    <a:latin typeface="+mj-lt"/>
                  </a:rPr>
                  <a:t> Atrial fibrillation</a:t>
                </a:r>
              </a:p>
              <a:p>
                <a:r>
                  <a:rPr lang="en-US" sz="1600" dirty="0">
                    <a:latin typeface="+mj-lt"/>
                  </a:rPr>
                  <a:t> Atrial flutter w/ VC</a:t>
                </a:r>
              </a:p>
              <a:p>
                <a:r>
                  <a:rPr lang="en-US" sz="1600" dirty="0">
                    <a:latin typeface="+mj-lt"/>
                  </a:rPr>
                  <a:t> MAT</a:t>
                </a:r>
              </a:p>
            </p:txBody>
          </p:sp>
        </p:grpSp>
        <p:grpSp>
          <p:nvGrpSpPr>
            <p:cNvPr id="20" name="Group 19">
              <a:extLst>
                <a:ext uri="{FF2B5EF4-FFF2-40B4-BE49-F238E27FC236}">
                  <a16:creationId xmlns:a16="http://schemas.microsoft.com/office/drawing/2014/main" id="{569180C1-4C84-5EC0-4D95-CFEF0C40D73D}"/>
                </a:ext>
              </a:extLst>
            </p:cNvPr>
            <p:cNvGrpSpPr/>
            <p:nvPr/>
          </p:nvGrpSpPr>
          <p:grpSpPr>
            <a:xfrm>
              <a:off x="2022554" y="2423383"/>
              <a:ext cx="1947745" cy="1569660"/>
              <a:chOff x="5133091" y="2811201"/>
              <a:chExt cx="1947745" cy="1569660"/>
            </a:xfrm>
          </p:grpSpPr>
          <p:pic>
            <p:nvPicPr>
              <p:cNvPr id="12" name="Picture 11" descr="A black and white rectangular object with white lines&#10;&#10;AI-generated content may be incorrect.">
                <a:extLst>
                  <a:ext uri="{FF2B5EF4-FFF2-40B4-BE49-F238E27FC236}">
                    <a16:creationId xmlns:a16="http://schemas.microsoft.com/office/drawing/2014/main" id="{3D53242F-2D55-C89E-4049-54DDF6981966}"/>
                  </a:ext>
                </a:extLst>
              </p:cNvPr>
              <p:cNvPicPr>
                <a:picLocks noChangeAspect="1"/>
              </p:cNvPicPr>
              <p:nvPr/>
            </p:nvPicPr>
            <p:blipFill>
              <a:blip r:embed="rId2">
                <a:alphaModFix amt="25000"/>
                <a:extLst>
                  <a:ext uri="{28A0092B-C50C-407E-A947-70E740481C1C}">
                    <a14:useLocalDpi xmlns:a14="http://schemas.microsoft.com/office/drawing/2010/main" val="0"/>
                  </a:ext>
                </a:extLst>
              </a:blip>
              <a:stretch>
                <a:fillRect/>
              </a:stretch>
            </p:blipFill>
            <p:spPr>
              <a:xfrm>
                <a:off x="5133091" y="2811201"/>
                <a:ext cx="1947744" cy="1569660"/>
              </a:xfrm>
              <a:prstGeom prst="rect">
                <a:avLst/>
              </a:prstGeom>
            </p:spPr>
          </p:pic>
          <p:sp>
            <p:nvSpPr>
              <p:cNvPr id="14" name="TextBox 13">
                <a:extLst>
                  <a:ext uri="{FF2B5EF4-FFF2-40B4-BE49-F238E27FC236}">
                    <a16:creationId xmlns:a16="http://schemas.microsoft.com/office/drawing/2014/main" id="{876C4138-161A-8D16-BFF7-6B3C6A6A01C9}"/>
                  </a:ext>
                </a:extLst>
              </p:cNvPr>
              <p:cNvSpPr txBox="1"/>
              <p:nvPr/>
            </p:nvSpPr>
            <p:spPr>
              <a:xfrm>
                <a:off x="5133092" y="2811201"/>
                <a:ext cx="1947744" cy="1569660"/>
              </a:xfrm>
              <a:prstGeom prst="rect">
                <a:avLst/>
              </a:prstGeom>
              <a:noFill/>
            </p:spPr>
            <p:txBody>
              <a:bodyPr wrap="square" rtlCol="0">
                <a:spAutoFit/>
              </a:bodyPr>
              <a:lstStyle/>
              <a:p>
                <a:pPr algn="ctr"/>
                <a:r>
                  <a:rPr lang="en-US" sz="1600" b="1" dirty="0">
                    <a:solidFill>
                      <a:schemeClr val="accent3">
                        <a:alpha val="25000"/>
                      </a:schemeClr>
                    </a:solidFill>
                    <a:latin typeface="+mj-lt"/>
                  </a:rPr>
                  <a:t>Regular</a:t>
                </a:r>
              </a:p>
              <a:p>
                <a:r>
                  <a:rPr lang="en-US" sz="1600" dirty="0">
                    <a:solidFill>
                      <a:schemeClr val="tx1">
                        <a:alpha val="25000"/>
                      </a:schemeClr>
                    </a:solidFill>
                    <a:latin typeface="+mj-lt"/>
                  </a:rPr>
                  <a:t> AVNRT</a:t>
                </a:r>
              </a:p>
              <a:p>
                <a:r>
                  <a:rPr lang="en-US" sz="1600" dirty="0">
                    <a:solidFill>
                      <a:schemeClr val="tx1">
                        <a:alpha val="25000"/>
                      </a:schemeClr>
                    </a:solidFill>
                    <a:latin typeface="+mj-lt"/>
                  </a:rPr>
                  <a:t> AVRT</a:t>
                </a:r>
              </a:p>
              <a:p>
                <a:r>
                  <a:rPr lang="en-US" sz="1600" dirty="0">
                    <a:solidFill>
                      <a:schemeClr val="tx1">
                        <a:alpha val="25000"/>
                      </a:schemeClr>
                    </a:solidFill>
                    <a:latin typeface="+mj-lt"/>
                  </a:rPr>
                  <a:t> Sinus tachycardia</a:t>
                </a:r>
              </a:p>
              <a:p>
                <a:r>
                  <a:rPr lang="en-US" sz="1600" dirty="0">
                    <a:solidFill>
                      <a:schemeClr val="tx1">
                        <a:alpha val="25000"/>
                      </a:schemeClr>
                    </a:solidFill>
                    <a:latin typeface="+mj-lt"/>
                  </a:rPr>
                  <a:t> Atrial flutter w/ FC</a:t>
                </a:r>
              </a:p>
              <a:p>
                <a:r>
                  <a:rPr lang="en-US" sz="1600" dirty="0">
                    <a:solidFill>
                      <a:schemeClr val="tx1">
                        <a:alpha val="25000"/>
                      </a:schemeClr>
                    </a:solidFill>
                    <a:latin typeface="+mj-lt"/>
                  </a:rPr>
                  <a:t> Atrial tachycardia</a:t>
                </a:r>
              </a:p>
            </p:txBody>
          </p:sp>
        </p:grpSp>
        <p:sp>
          <p:nvSpPr>
            <p:cNvPr id="16" name="Rectangle: Rounded Corners 15">
              <a:extLst>
                <a:ext uri="{FF2B5EF4-FFF2-40B4-BE49-F238E27FC236}">
                  <a16:creationId xmlns:a16="http://schemas.microsoft.com/office/drawing/2014/main" id="{A6163A12-BE88-B81A-040D-92DA442F1F5C}"/>
                </a:ext>
              </a:extLst>
            </p:cNvPr>
            <p:cNvSpPr/>
            <p:nvPr/>
          </p:nvSpPr>
          <p:spPr>
            <a:xfrm>
              <a:off x="1687551" y="825189"/>
              <a:ext cx="2616820" cy="3372881"/>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F3389E5-980F-5193-5B5E-AEBDD3398BBA}"/>
                </a:ext>
              </a:extLst>
            </p:cNvPr>
            <p:cNvSpPr txBox="1"/>
            <p:nvPr/>
          </p:nvSpPr>
          <p:spPr>
            <a:xfrm>
              <a:off x="1807647" y="594355"/>
              <a:ext cx="2377560" cy="461665"/>
            </a:xfrm>
            <a:prstGeom prst="rect">
              <a:avLst/>
            </a:prstGeom>
            <a:noFill/>
          </p:spPr>
          <p:txBody>
            <a:bodyPr wrap="square" rtlCol="0">
              <a:spAutoFit/>
            </a:bodyPr>
            <a:lstStyle/>
            <a:p>
              <a:pPr algn="ctr"/>
              <a:r>
                <a:rPr lang="en-US" sz="2400" dirty="0">
                  <a:solidFill>
                    <a:schemeClr val="accent3"/>
                  </a:solidFill>
                  <a:highlight>
                    <a:srgbClr val="000000"/>
                  </a:highlight>
                  <a:latin typeface="+mj-lt"/>
                </a:rPr>
                <a:t>Fast &amp; Narrow</a:t>
              </a:r>
            </a:p>
          </p:txBody>
        </p:sp>
      </p:grpSp>
      <p:grpSp>
        <p:nvGrpSpPr>
          <p:cNvPr id="22" name="Group 21">
            <a:extLst>
              <a:ext uri="{FF2B5EF4-FFF2-40B4-BE49-F238E27FC236}">
                <a16:creationId xmlns:a16="http://schemas.microsoft.com/office/drawing/2014/main" id="{AF0D11E0-E3D9-FDFC-6417-E47AA54F38FC}"/>
              </a:ext>
            </a:extLst>
          </p:cNvPr>
          <p:cNvGrpSpPr/>
          <p:nvPr/>
        </p:nvGrpSpPr>
        <p:grpSpPr>
          <a:xfrm>
            <a:off x="6527644" y="459972"/>
            <a:ext cx="2877015" cy="3603714"/>
            <a:chOff x="1845888" y="1910200"/>
            <a:chExt cx="2877015" cy="3603714"/>
          </a:xfrm>
        </p:grpSpPr>
        <p:grpSp>
          <p:nvGrpSpPr>
            <p:cNvPr id="24" name="Group 23">
              <a:extLst>
                <a:ext uri="{FF2B5EF4-FFF2-40B4-BE49-F238E27FC236}">
                  <a16:creationId xmlns:a16="http://schemas.microsoft.com/office/drawing/2014/main" id="{B73E4E8E-C425-5B82-FEC3-883B41D504B7}"/>
                </a:ext>
              </a:extLst>
            </p:cNvPr>
            <p:cNvGrpSpPr/>
            <p:nvPr/>
          </p:nvGrpSpPr>
          <p:grpSpPr>
            <a:xfrm>
              <a:off x="2091439" y="2471196"/>
              <a:ext cx="2377560" cy="1077218"/>
              <a:chOff x="5246056" y="1154224"/>
              <a:chExt cx="2377560" cy="1077218"/>
            </a:xfrm>
          </p:grpSpPr>
          <p:pic>
            <p:nvPicPr>
              <p:cNvPr id="30" name="Picture 29" descr="A black and white rectangular object with white lines&#10;&#10;AI-generated content may be incorrect.">
                <a:extLst>
                  <a:ext uri="{FF2B5EF4-FFF2-40B4-BE49-F238E27FC236}">
                    <a16:creationId xmlns:a16="http://schemas.microsoft.com/office/drawing/2014/main" id="{0D1CB208-7D70-334D-6832-906FEED58C04}"/>
                  </a:ext>
                </a:extLst>
              </p:cNvPr>
              <p:cNvPicPr>
                <a:picLocks noChangeAspect="1"/>
              </p:cNvPicPr>
              <p:nvPr/>
            </p:nvPicPr>
            <p:blipFill>
              <a:blip r:embed="rId2">
                <a:alphaModFix amt="25000"/>
                <a:extLst>
                  <a:ext uri="{28A0092B-C50C-407E-A947-70E740481C1C}">
                    <a14:useLocalDpi xmlns:a14="http://schemas.microsoft.com/office/drawing/2010/main" val="0"/>
                  </a:ext>
                </a:extLst>
              </a:blip>
              <a:stretch>
                <a:fillRect/>
              </a:stretch>
            </p:blipFill>
            <p:spPr>
              <a:xfrm>
                <a:off x="5246056" y="1154225"/>
                <a:ext cx="2377558" cy="1077217"/>
              </a:xfrm>
              <a:prstGeom prst="rect">
                <a:avLst/>
              </a:prstGeom>
            </p:spPr>
          </p:pic>
          <p:sp>
            <p:nvSpPr>
              <p:cNvPr id="31" name="TextBox 30">
                <a:extLst>
                  <a:ext uri="{FF2B5EF4-FFF2-40B4-BE49-F238E27FC236}">
                    <a16:creationId xmlns:a16="http://schemas.microsoft.com/office/drawing/2014/main" id="{18BD21E7-3401-165C-B225-A9E70B7406DC}"/>
                  </a:ext>
                </a:extLst>
              </p:cNvPr>
              <p:cNvSpPr txBox="1"/>
              <p:nvPr/>
            </p:nvSpPr>
            <p:spPr>
              <a:xfrm>
                <a:off x="5246058" y="1154224"/>
                <a:ext cx="2377558" cy="1077218"/>
              </a:xfrm>
              <a:prstGeom prst="rect">
                <a:avLst/>
              </a:prstGeom>
              <a:noFill/>
            </p:spPr>
            <p:txBody>
              <a:bodyPr wrap="square" rtlCol="0">
                <a:spAutoFit/>
              </a:bodyPr>
              <a:lstStyle/>
              <a:p>
                <a:pPr algn="ctr"/>
                <a:r>
                  <a:rPr lang="en-US" sz="1600" b="1" dirty="0">
                    <a:solidFill>
                      <a:schemeClr val="accent2">
                        <a:alpha val="25000"/>
                      </a:schemeClr>
                    </a:solidFill>
                    <a:latin typeface="+mj-lt"/>
                  </a:rPr>
                  <a:t>Irregular</a:t>
                </a:r>
              </a:p>
              <a:p>
                <a:r>
                  <a:rPr lang="en-US" sz="1600" dirty="0">
                    <a:solidFill>
                      <a:schemeClr val="tx1">
                        <a:alpha val="25000"/>
                      </a:schemeClr>
                    </a:solidFill>
                    <a:latin typeface="+mj-lt"/>
                  </a:rPr>
                  <a:t> Atrial fibrillation</a:t>
                </a:r>
              </a:p>
              <a:p>
                <a:r>
                  <a:rPr lang="en-US" sz="1600" dirty="0">
                    <a:solidFill>
                      <a:schemeClr val="tx1">
                        <a:alpha val="25000"/>
                      </a:schemeClr>
                    </a:solidFill>
                    <a:latin typeface="+mj-lt"/>
                  </a:rPr>
                  <a:t> Sinus node dysfunction</a:t>
                </a:r>
              </a:p>
              <a:p>
                <a:r>
                  <a:rPr lang="en-US" sz="1600" dirty="0">
                    <a:solidFill>
                      <a:schemeClr val="tx1">
                        <a:alpha val="25000"/>
                      </a:schemeClr>
                    </a:solidFill>
                    <a:latin typeface="+mj-lt"/>
                  </a:rPr>
                  <a:t>2</a:t>
                </a:r>
                <a:r>
                  <a:rPr lang="en-US" sz="1600" baseline="30000" dirty="0">
                    <a:solidFill>
                      <a:schemeClr val="tx1">
                        <a:alpha val="25000"/>
                      </a:schemeClr>
                    </a:solidFill>
                    <a:latin typeface="+mj-lt"/>
                  </a:rPr>
                  <a:t>nd</a:t>
                </a:r>
                <a:r>
                  <a:rPr lang="en-US" sz="1600" dirty="0">
                    <a:solidFill>
                      <a:schemeClr val="tx1">
                        <a:alpha val="25000"/>
                      </a:schemeClr>
                    </a:solidFill>
                    <a:latin typeface="+mj-lt"/>
                  </a:rPr>
                  <a:t> deg AVB</a:t>
                </a:r>
              </a:p>
            </p:txBody>
          </p:sp>
        </p:grpSp>
        <p:grpSp>
          <p:nvGrpSpPr>
            <p:cNvPr id="25" name="Group 24">
              <a:extLst>
                <a:ext uri="{FF2B5EF4-FFF2-40B4-BE49-F238E27FC236}">
                  <a16:creationId xmlns:a16="http://schemas.microsoft.com/office/drawing/2014/main" id="{570B1FBB-1060-E893-7D1D-D9454C6352DC}"/>
                </a:ext>
              </a:extLst>
            </p:cNvPr>
            <p:cNvGrpSpPr/>
            <p:nvPr/>
          </p:nvGrpSpPr>
          <p:grpSpPr>
            <a:xfrm>
              <a:off x="2091439" y="3735815"/>
              <a:ext cx="2377559" cy="1569660"/>
              <a:chOff x="5019131" y="2698517"/>
              <a:chExt cx="2377559" cy="1569660"/>
            </a:xfrm>
          </p:grpSpPr>
          <p:pic>
            <p:nvPicPr>
              <p:cNvPr id="28" name="Picture 27" descr="A black and white rectangular object with white lines&#10;&#10;AI-generated content may be incorrect.">
                <a:extLst>
                  <a:ext uri="{FF2B5EF4-FFF2-40B4-BE49-F238E27FC236}">
                    <a16:creationId xmlns:a16="http://schemas.microsoft.com/office/drawing/2014/main" id="{F9AF0B23-BBCE-3366-A5C9-63B5DDB587C9}"/>
                  </a:ext>
                </a:extLst>
              </p:cNvPr>
              <p:cNvPicPr>
                <a:picLocks noChangeAspect="1"/>
              </p:cNvPicPr>
              <p:nvPr/>
            </p:nvPicPr>
            <p:blipFill>
              <a:blip r:embed="rId2">
                <a:alphaModFix amt="25000"/>
                <a:extLst>
                  <a:ext uri="{28A0092B-C50C-407E-A947-70E740481C1C}">
                    <a14:useLocalDpi xmlns:a14="http://schemas.microsoft.com/office/drawing/2010/main" val="0"/>
                  </a:ext>
                </a:extLst>
              </a:blip>
              <a:stretch>
                <a:fillRect/>
              </a:stretch>
            </p:blipFill>
            <p:spPr>
              <a:xfrm>
                <a:off x="5019131" y="2698517"/>
                <a:ext cx="2377558" cy="1569660"/>
              </a:xfrm>
              <a:prstGeom prst="rect">
                <a:avLst/>
              </a:prstGeom>
            </p:spPr>
          </p:pic>
          <p:sp>
            <p:nvSpPr>
              <p:cNvPr id="29" name="TextBox 28">
                <a:extLst>
                  <a:ext uri="{FF2B5EF4-FFF2-40B4-BE49-F238E27FC236}">
                    <a16:creationId xmlns:a16="http://schemas.microsoft.com/office/drawing/2014/main" id="{7F66C4AF-8E3F-5324-7297-1E11FEBA96EF}"/>
                  </a:ext>
                </a:extLst>
              </p:cNvPr>
              <p:cNvSpPr txBox="1"/>
              <p:nvPr/>
            </p:nvSpPr>
            <p:spPr>
              <a:xfrm>
                <a:off x="5019131" y="2698517"/>
                <a:ext cx="2377559" cy="1569660"/>
              </a:xfrm>
              <a:prstGeom prst="rect">
                <a:avLst/>
              </a:prstGeom>
              <a:noFill/>
            </p:spPr>
            <p:txBody>
              <a:bodyPr wrap="square" rtlCol="0">
                <a:spAutoFit/>
              </a:bodyPr>
              <a:lstStyle/>
              <a:p>
                <a:pPr algn="ctr"/>
                <a:r>
                  <a:rPr lang="en-US" sz="1600" b="1" dirty="0">
                    <a:solidFill>
                      <a:schemeClr val="accent2">
                        <a:alpha val="25000"/>
                      </a:schemeClr>
                    </a:solidFill>
                    <a:latin typeface="+mj-lt"/>
                  </a:rPr>
                  <a:t>Regular</a:t>
                </a:r>
              </a:p>
              <a:p>
                <a:r>
                  <a:rPr lang="en-US" sz="1600" dirty="0">
                    <a:solidFill>
                      <a:schemeClr val="tx1">
                        <a:alpha val="25000"/>
                      </a:schemeClr>
                    </a:solidFill>
                    <a:latin typeface="+mj-lt"/>
                  </a:rPr>
                  <a:t> Sinus node dysfunction</a:t>
                </a:r>
              </a:p>
              <a:p>
                <a:r>
                  <a:rPr lang="en-US" sz="1600" dirty="0">
                    <a:solidFill>
                      <a:schemeClr val="tx1">
                        <a:alpha val="25000"/>
                      </a:schemeClr>
                    </a:solidFill>
                    <a:latin typeface="+mj-lt"/>
                  </a:rPr>
                  <a:t> Hyperkalemia/tox</a:t>
                </a:r>
              </a:p>
              <a:p>
                <a:r>
                  <a:rPr lang="en-US" sz="1600" dirty="0">
                    <a:solidFill>
                      <a:schemeClr val="tx1">
                        <a:alpha val="25000"/>
                      </a:schemeClr>
                    </a:solidFill>
                    <a:latin typeface="+mj-lt"/>
                  </a:rPr>
                  <a:t> 2nd deg AVB</a:t>
                </a:r>
              </a:p>
              <a:p>
                <a:r>
                  <a:rPr lang="en-US" sz="1600" dirty="0">
                    <a:solidFill>
                      <a:schemeClr val="tx1">
                        <a:alpha val="25000"/>
                      </a:schemeClr>
                    </a:solidFill>
                    <a:latin typeface="+mj-lt"/>
                  </a:rPr>
                  <a:t> 3rd deg AVB w/ JE</a:t>
                </a:r>
              </a:p>
              <a:p>
                <a:r>
                  <a:rPr lang="en-US" sz="1600" dirty="0">
                    <a:solidFill>
                      <a:schemeClr val="tx1">
                        <a:alpha val="25000"/>
                      </a:schemeClr>
                    </a:solidFill>
                    <a:latin typeface="+mj-lt"/>
                  </a:rPr>
                  <a:t> Junctional</a:t>
                </a:r>
              </a:p>
            </p:txBody>
          </p:sp>
        </p:grpSp>
        <p:sp>
          <p:nvSpPr>
            <p:cNvPr id="26" name="Rectangle: Rounded Corners 25">
              <a:extLst>
                <a:ext uri="{FF2B5EF4-FFF2-40B4-BE49-F238E27FC236}">
                  <a16:creationId xmlns:a16="http://schemas.microsoft.com/office/drawing/2014/main" id="{9E3EC96B-C78D-BFE2-58CC-67000D223CCC}"/>
                </a:ext>
              </a:extLst>
            </p:cNvPr>
            <p:cNvSpPr/>
            <p:nvPr/>
          </p:nvSpPr>
          <p:spPr>
            <a:xfrm>
              <a:off x="1845888" y="2141033"/>
              <a:ext cx="2877015" cy="3372881"/>
            </a:xfrm>
            <a:prstGeom prst="roundRect">
              <a:avLst>
                <a:gd name="adj" fmla="val 9681"/>
              </a:avLst>
            </a:prstGeom>
            <a:noFill/>
            <a:ln>
              <a:solidFill>
                <a:schemeClr val="tx1">
                  <a:alpha val="25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lt1">
                    <a:alpha val="25000"/>
                  </a:schemeClr>
                </a:solidFill>
              </a:endParaRPr>
            </a:p>
          </p:txBody>
        </p:sp>
        <p:sp>
          <p:nvSpPr>
            <p:cNvPr id="27" name="TextBox 26">
              <a:extLst>
                <a:ext uri="{FF2B5EF4-FFF2-40B4-BE49-F238E27FC236}">
                  <a16:creationId xmlns:a16="http://schemas.microsoft.com/office/drawing/2014/main" id="{78E8123F-EA59-E0A4-AC34-A661A5652B80}"/>
                </a:ext>
              </a:extLst>
            </p:cNvPr>
            <p:cNvSpPr txBox="1"/>
            <p:nvPr/>
          </p:nvSpPr>
          <p:spPr>
            <a:xfrm>
              <a:off x="2091439" y="1910200"/>
              <a:ext cx="2377560" cy="461665"/>
            </a:xfrm>
            <a:prstGeom prst="rect">
              <a:avLst/>
            </a:prstGeom>
            <a:noFill/>
          </p:spPr>
          <p:txBody>
            <a:bodyPr wrap="square" rtlCol="0">
              <a:spAutoFit/>
            </a:bodyPr>
            <a:lstStyle/>
            <a:p>
              <a:pPr algn="ctr"/>
              <a:r>
                <a:rPr lang="en-US" sz="2400" dirty="0">
                  <a:solidFill>
                    <a:schemeClr val="accent2">
                      <a:alpha val="25000"/>
                    </a:schemeClr>
                  </a:solidFill>
                  <a:highlight>
                    <a:srgbClr val="000000"/>
                  </a:highlight>
                  <a:latin typeface="+mj-lt"/>
                </a:rPr>
                <a:t>Slow &amp; Narrow</a:t>
              </a:r>
            </a:p>
          </p:txBody>
        </p:sp>
      </p:grpSp>
      <p:grpSp>
        <p:nvGrpSpPr>
          <p:cNvPr id="33" name="Group 32">
            <a:extLst>
              <a:ext uri="{FF2B5EF4-FFF2-40B4-BE49-F238E27FC236}">
                <a16:creationId xmlns:a16="http://schemas.microsoft.com/office/drawing/2014/main" id="{6E16CD3C-B1D4-A649-C5B0-299DFD774B4C}"/>
              </a:ext>
            </a:extLst>
          </p:cNvPr>
          <p:cNvGrpSpPr/>
          <p:nvPr/>
        </p:nvGrpSpPr>
        <p:grpSpPr>
          <a:xfrm>
            <a:off x="3137430" y="4209728"/>
            <a:ext cx="2877015" cy="2214600"/>
            <a:chOff x="1845888" y="1910200"/>
            <a:chExt cx="2877015" cy="2214600"/>
          </a:xfrm>
        </p:grpSpPr>
        <p:grpSp>
          <p:nvGrpSpPr>
            <p:cNvPr id="35" name="Group 34">
              <a:extLst>
                <a:ext uri="{FF2B5EF4-FFF2-40B4-BE49-F238E27FC236}">
                  <a16:creationId xmlns:a16="http://schemas.microsoft.com/office/drawing/2014/main" id="{83080C0C-4B0D-AA64-1B03-EAA8CA4FAD73}"/>
                </a:ext>
              </a:extLst>
            </p:cNvPr>
            <p:cNvGrpSpPr/>
            <p:nvPr/>
          </p:nvGrpSpPr>
          <p:grpSpPr>
            <a:xfrm>
              <a:off x="2091437" y="2500120"/>
              <a:ext cx="2377559" cy="1323439"/>
              <a:chOff x="5019129" y="1462822"/>
              <a:chExt cx="2377559" cy="1323439"/>
            </a:xfrm>
          </p:grpSpPr>
          <p:pic>
            <p:nvPicPr>
              <p:cNvPr id="38" name="Picture 37" descr="A black and white rectangular object with white lines&#10;&#10;AI-generated content may be incorrect.">
                <a:extLst>
                  <a:ext uri="{FF2B5EF4-FFF2-40B4-BE49-F238E27FC236}">
                    <a16:creationId xmlns:a16="http://schemas.microsoft.com/office/drawing/2014/main" id="{AD25D51F-0A14-78E9-8200-9E8C40902E28}"/>
                  </a:ext>
                </a:extLst>
              </p:cNvPr>
              <p:cNvPicPr>
                <a:picLocks noChangeAspect="1"/>
              </p:cNvPicPr>
              <p:nvPr/>
            </p:nvPicPr>
            <p:blipFill>
              <a:blip r:embed="rId2">
                <a:alphaModFix amt="25000"/>
                <a:extLst>
                  <a:ext uri="{28A0092B-C50C-407E-A947-70E740481C1C}">
                    <a14:useLocalDpi xmlns:a14="http://schemas.microsoft.com/office/drawing/2010/main" val="0"/>
                  </a:ext>
                </a:extLst>
              </a:blip>
              <a:stretch>
                <a:fillRect/>
              </a:stretch>
            </p:blipFill>
            <p:spPr>
              <a:xfrm>
                <a:off x="5019129" y="1462822"/>
                <a:ext cx="2377558" cy="1323439"/>
              </a:xfrm>
              <a:prstGeom prst="rect">
                <a:avLst/>
              </a:prstGeom>
            </p:spPr>
          </p:pic>
          <p:sp>
            <p:nvSpPr>
              <p:cNvPr id="39" name="TextBox 38">
                <a:extLst>
                  <a:ext uri="{FF2B5EF4-FFF2-40B4-BE49-F238E27FC236}">
                    <a16:creationId xmlns:a16="http://schemas.microsoft.com/office/drawing/2014/main" id="{D394836F-E1C1-274D-274F-1B91FA145392}"/>
                  </a:ext>
                </a:extLst>
              </p:cNvPr>
              <p:cNvSpPr txBox="1"/>
              <p:nvPr/>
            </p:nvSpPr>
            <p:spPr>
              <a:xfrm>
                <a:off x="5019129" y="1462822"/>
                <a:ext cx="2377559" cy="1323439"/>
              </a:xfrm>
              <a:prstGeom prst="rect">
                <a:avLst/>
              </a:prstGeom>
              <a:noFill/>
            </p:spPr>
            <p:txBody>
              <a:bodyPr wrap="square" rtlCol="0">
                <a:spAutoFit/>
              </a:bodyPr>
              <a:lstStyle/>
              <a:p>
                <a:r>
                  <a:rPr lang="en-US" sz="1600" dirty="0">
                    <a:solidFill>
                      <a:schemeClr val="tx1">
                        <a:alpha val="25000"/>
                      </a:schemeClr>
                    </a:solidFill>
                    <a:latin typeface="+mj-lt"/>
                  </a:rPr>
                  <a:t>Ventricular tachycardia</a:t>
                </a:r>
              </a:p>
              <a:p>
                <a:r>
                  <a:rPr lang="en-US" sz="1600" dirty="0">
                    <a:solidFill>
                      <a:schemeClr val="tx1">
                        <a:alpha val="25000"/>
                      </a:schemeClr>
                    </a:solidFill>
                    <a:latin typeface="+mj-lt"/>
                  </a:rPr>
                  <a:t>SVT w/ aberrancy</a:t>
                </a:r>
              </a:p>
              <a:p>
                <a:r>
                  <a:rPr lang="en-US" sz="1600" dirty="0">
                    <a:solidFill>
                      <a:schemeClr val="tx1">
                        <a:alpha val="25000"/>
                      </a:schemeClr>
                    </a:solidFill>
                    <a:latin typeface="+mj-lt"/>
                  </a:rPr>
                  <a:t>Sodium channel toxicity</a:t>
                </a:r>
              </a:p>
              <a:p>
                <a:r>
                  <a:rPr lang="en-US" sz="1600" dirty="0">
                    <a:solidFill>
                      <a:schemeClr val="tx1">
                        <a:alpha val="25000"/>
                      </a:schemeClr>
                    </a:solidFill>
                    <a:latin typeface="+mj-lt"/>
                  </a:rPr>
                  <a:t>Hyperkalemia</a:t>
                </a:r>
              </a:p>
              <a:p>
                <a:r>
                  <a:rPr lang="en-US" sz="1600" dirty="0">
                    <a:solidFill>
                      <a:schemeClr val="tx1">
                        <a:alpha val="25000"/>
                      </a:schemeClr>
                    </a:solidFill>
                    <a:latin typeface="+mj-lt"/>
                  </a:rPr>
                  <a:t>AVRT</a:t>
                </a:r>
              </a:p>
            </p:txBody>
          </p:sp>
        </p:grpSp>
        <p:sp>
          <p:nvSpPr>
            <p:cNvPr id="36" name="Rectangle: Rounded Corners 35">
              <a:extLst>
                <a:ext uri="{FF2B5EF4-FFF2-40B4-BE49-F238E27FC236}">
                  <a16:creationId xmlns:a16="http://schemas.microsoft.com/office/drawing/2014/main" id="{BAC87E19-FC0E-E5F5-F6D9-C80A4E16A163}"/>
                </a:ext>
              </a:extLst>
            </p:cNvPr>
            <p:cNvSpPr/>
            <p:nvPr/>
          </p:nvSpPr>
          <p:spPr>
            <a:xfrm>
              <a:off x="1845888" y="2141033"/>
              <a:ext cx="2877015" cy="1983767"/>
            </a:xfrm>
            <a:prstGeom prst="roundRect">
              <a:avLst>
                <a:gd name="adj" fmla="val 9681"/>
              </a:avLst>
            </a:prstGeom>
            <a:noFill/>
            <a:ln>
              <a:solidFill>
                <a:schemeClr val="tx1">
                  <a:alpha val="25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lt1">
                    <a:alpha val="25000"/>
                  </a:schemeClr>
                </a:solidFill>
              </a:endParaRPr>
            </a:p>
          </p:txBody>
        </p:sp>
        <p:sp>
          <p:nvSpPr>
            <p:cNvPr id="37" name="TextBox 36">
              <a:extLst>
                <a:ext uri="{FF2B5EF4-FFF2-40B4-BE49-F238E27FC236}">
                  <a16:creationId xmlns:a16="http://schemas.microsoft.com/office/drawing/2014/main" id="{34E25E98-A978-C0C2-A951-58F9990A1341}"/>
                </a:ext>
              </a:extLst>
            </p:cNvPr>
            <p:cNvSpPr txBox="1"/>
            <p:nvPr/>
          </p:nvSpPr>
          <p:spPr>
            <a:xfrm>
              <a:off x="2091439" y="1910200"/>
              <a:ext cx="2377560" cy="461665"/>
            </a:xfrm>
            <a:prstGeom prst="rect">
              <a:avLst/>
            </a:prstGeom>
            <a:noFill/>
          </p:spPr>
          <p:txBody>
            <a:bodyPr wrap="square" rtlCol="0">
              <a:spAutoFit/>
            </a:bodyPr>
            <a:lstStyle/>
            <a:p>
              <a:pPr algn="ctr"/>
              <a:r>
                <a:rPr lang="en-US" sz="2400" dirty="0">
                  <a:solidFill>
                    <a:schemeClr val="accent1">
                      <a:alpha val="25000"/>
                    </a:schemeClr>
                  </a:solidFill>
                  <a:highlight>
                    <a:srgbClr val="000000"/>
                  </a:highlight>
                  <a:latin typeface="+mj-lt"/>
                </a:rPr>
                <a:t>Fast &amp; Wide</a:t>
              </a:r>
            </a:p>
          </p:txBody>
        </p:sp>
      </p:grpSp>
      <p:grpSp>
        <p:nvGrpSpPr>
          <p:cNvPr id="42" name="Group 41">
            <a:extLst>
              <a:ext uri="{FF2B5EF4-FFF2-40B4-BE49-F238E27FC236}">
                <a16:creationId xmlns:a16="http://schemas.microsoft.com/office/drawing/2014/main" id="{B63AD842-4585-38A7-77F3-CEBE436DC466}"/>
              </a:ext>
            </a:extLst>
          </p:cNvPr>
          <p:cNvGrpSpPr/>
          <p:nvPr/>
        </p:nvGrpSpPr>
        <p:grpSpPr>
          <a:xfrm>
            <a:off x="6364555" y="4283394"/>
            <a:ext cx="3203194" cy="1883801"/>
            <a:chOff x="1953687" y="1910200"/>
            <a:chExt cx="3203194" cy="1883801"/>
          </a:xfrm>
        </p:grpSpPr>
        <p:grpSp>
          <p:nvGrpSpPr>
            <p:cNvPr id="43" name="Group 42">
              <a:extLst>
                <a:ext uri="{FF2B5EF4-FFF2-40B4-BE49-F238E27FC236}">
                  <a16:creationId xmlns:a16="http://schemas.microsoft.com/office/drawing/2014/main" id="{0E56FFC0-33E5-8F65-4CB7-B1BD3AA3DE16}"/>
                </a:ext>
              </a:extLst>
            </p:cNvPr>
            <p:cNvGrpSpPr/>
            <p:nvPr/>
          </p:nvGrpSpPr>
          <p:grpSpPr>
            <a:xfrm>
              <a:off x="2230956" y="2471196"/>
              <a:ext cx="2691748" cy="1077219"/>
              <a:chOff x="5158648" y="1433898"/>
              <a:chExt cx="2691748" cy="1077219"/>
            </a:xfrm>
          </p:grpSpPr>
          <p:pic>
            <p:nvPicPr>
              <p:cNvPr id="46" name="Picture 45" descr="A black and white rectangular object with white lines&#10;&#10;AI-generated content may be incorrect.">
                <a:extLst>
                  <a:ext uri="{FF2B5EF4-FFF2-40B4-BE49-F238E27FC236}">
                    <a16:creationId xmlns:a16="http://schemas.microsoft.com/office/drawing/2014/main" id="{3006D57E-3A37-023C-206C-E0405159F8D7}"/>
                  </a:ext>
                </a:extLst>
              </p:cNvPr>
              <p:cNvPicPr>
                <a:picLocks noChangeAspect="1"/>
              </p:cNvPicPr>
              <p:nvPr/>
            </p:nvPicPr>
            <p:blipFill>
              <a:blip r:embed="rId2">
                <a:alphaModFix amt="25000"/>
                <a:extLst>
                  <a:ext uri="{28A0092B-C50C-407E-A947-70E740481C1C}">
                    <a14:useLocalDpi xmlns:a14="http://schemas.microsoft.com/office/drawing/2010/main" val="0"/>
                  </a:ext>
                </a:extLst>
              </a:blip>
              <a:stretch>
                <a:fillRect/>
              </a:stretch>
            </p:blipFill>
            <p:spPr>
              <a:xfrm>
                <a:off x="5158648" y="1433899"/>
                <a:ext cx="2691748" cy="1077218"/>
              </a:xfrm>
              <a:prstGeom prst="rect">
                <a:avLst/>
              </a:prstGeom>
            </p:spPr>
          </p:pic>
          <p:sp>
            <p:nvSpPr>
              <p:cNvPr id="47" name="TextBox 46">
                <a:extLst>
                  <a:ext uri="{FF2B5EF4-FFF2-40B4-BE49-F238E27FC236}">
                    <a16:creationId xmlns:a16="http://schemas.microsoft.com/office/drawing/2014/main" id="{F43BB719-7376-0937-4FE3-164FCDA0A442}"/>
                  </a:ext>
                </a:extLst>
              </p:cNvPr>
              <p:cNvSpPr txBox="1"/>
              <p:nvPr/>
            </p:nvSpPr>
            <p:spPr>
              <a:xfrm>
                <a:off x="5158648" y="1433898"/>
                <a:ext cx="2691748" cy="1077218"/>
              </a:xfrm>
              <a:prstGeom prst="rect">
                <a:avLst/>
              </a:prstGeom>
              <a:noFill/>
            </p:spPr>
            <p:txBody>
              <a:bodyPr wrap="square" rtlCol="0">
                <a:spAutoFit/>
              </a:bodyPr>
              <a:lstStyle/>
              <a:p>
                <a:r>
                  <a:rPr lang="en-US" sz="1600" dirty="0">
                    <a:solidFill>
                      <a:schemeClr val="tx1">
                        <a:alpha val="25000"/>
                      </a:schemeClr>
                    </a:solidFill>
                    <a:latin typeface="+mj-lt"/>
                  </a:rPr>
                  <a:t>SND w/ aberrancy</a:t>
                </a:r>
              </a:p>
              <a:p>
                <a:r>
                  <a:rPr lang="en-US" sz="1600" dirty="0">
                    <a:solidFill>
                      <a:schemeClr val="tx1">
                        <a:alpha val="25000"/>
                      </a:schemeClr>
                    </a:solidFill>
                    <a:latin typeface="+mj-lt"/>
                  </a:rPr>
                  <a:t>Hyperkalemia/tox</a:t>
                </a:r>
              </a:p>
              <a:p>
                <a:r>
                  <a:rPr lang="en-US" sz="1600" dirty="0">
                    <a:solidFill>
                      <a:schemeClr val="tx1">
                        <a:alpha val="25000"/>
                      </a:schemeClr>
                    </a:solidFill>
                    <a:latin typeface="+mj-lt"/>
                  </a:rPr>
                  <a:t>2nd deg AVB w/ aberrancy</a:t>
                </a:r>
              </a:p>
              <a:p>
                <a:r>
                  <a:rPr lang="en-US" sz="1600" dirty="0">
                    <a:solidFill>
                      <a:schemeClr val="tx1">
                        <a:alpha val="25000"/>
                      </a:schemeClr>
                    </a:solidFill>
                    <a:latin typeface="+mj-lt"/>
                  </a:rPr>
                  <a:t>3rd deg AVB w/ VE</a:t>
                </a:r>
              </a:p>
            </p:txBody>
          </p:sp>
        </p:grpSp>
        <p:sp>
          <p:nvSpPr>
            <p:cNvPr id="44" name="Rectangle: Rounded Corners 43">
              <a:extLst>
                <a:ext uri="{FF2B5EF4-FFF2-40B4-BE49-F238E27FC236}">
                  <a16:creationId xmlns:a16="http://schemas.microsoft.com/office/drawing/2014/main" id="{884C0795-031A-9D01-E301-D914D6B40B2D}"/>
                </a:ext>
              </a:extLst>
            </p:cNvPr>
            <p:cNvSpPr/>
            <p:nvPr/>
          </p:nvSpPr>
          <p:spPr>
            <a:xfrm>
              <a:off x="1953687" y="2141034"/>
              <a:ext cx="3203194" cy="1652967"/>
            </a:xfrm>
            <a:prstGeom prst="roundRect">
              <a:avLst>
                <a:gd name="adj" fmla="val 9681"/>
              </a:avLst>
            </a:prstGeom>
            <a:noFill/>
            <a:ln>
              <a:solidFill>
                <a:schemeClr val="tx1">
                  <a:alpha val="25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lt1">
                    <a:alpha val="25000"/>
                  </a:schemeClr>
                </a:solidFill>
              </a:endParaRPr>
            </a:p>
          </p:txBody>
        </p:sp>
        <p:sp>
          <p:nvSpPr>
            <p:cNvPr id="45" name="TextBox 44">
              <a:extLst>
                <a:ext uri="{FF2B5EF4-FFF2-40B4-BE49-F238E27FC236}">
                  <a16:creationId xmlns:a16="http://schemas.microsoft.com/office/drawing/2014/main" id="{2506914B-C0A2-BC5E-12EC-F8B5027E05F5}"/>
                </a:ext>
              </a:extLst>
            </p:cNvPr>
            <p:cNvSpPr txBox="1"/>
            <p:nvPr/>
          </p:nvSpPr>
          <p:spPr>
            <a:xfrm>
              <a:off x="2388050" y="1910200"/>
              <a:ext cx="2377560" cy="461665"/>
            </a:xfrm>
            <a:prstGeom prst="rect">
              <a:avLst/>
            </a:prstGeom>
            <a:noFill/>
          </p:spPr>
          <p:txBody>
            <a:bodyPr wrap="square" rtlCol="0">
              <a:spAutoFit/>
            </a:bodyPr>
            <a:lstStyle/>
            <a:p>
              <a:pPr algn="ctr"/>
              <a:r>
                <a:rPr lang="en-US" sz="2400" dirty="0">
                  <a:solidFill>
                    <a:schemeClr val="tx2">
                      <a:alpha val="25000"/>
                    </a:schemeClr>
                  </a:solidFill>
                  <a:highlight>
                    <a:srgbClr val="000000"/>
                  </a:highlight>
                  <a:latin typeface="+mj-lt"/>
                </a:rPr>
                <a:t>Slow &amp; Wide</a:t>
              </a:r>
            </a:p>
          </p:txBody>
        </p:sp>
      </p:grpSp>
    </p:spTree>
    <p:extLst>
      <p:ext uri="{BB962C8B-B14F-4D97-AF65-F5344CB8AC3E}">
        <p14:creationId xmlns:p14="http://schemas.microsoft.com/office/powerpoint/2010/main" val="160916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853E2-C4AF-E0B7-3364-AB6E8D17C4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43C92-4994-3876-1739-5171FF91889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44-year-old male presents with </a:t>
            </a:r>
            <a:r>
              <a:rPr lang="en-US" dirty="0">
                <a:latin typeface="+mn-lt"/>
              </a:rPr>
              <a:t>palpitations</a:t>
            </a:r>
          </a:p>
        </p:txBody>
      </p:sp>
      <p:sp>
        <p:nvSpPr>
          <p:cNvPr id="3" name="TextBox 2">
            <a:extLst>
              <a:ext uri="{FF2B5EF4-FFF2-40B4-BE49-F238E27FC236}">
                <a16:creationId xmlns:a16="http://schemas.microsoft.com/office/drawing/2014/main" id="{FAA97BF5-8559-EB27-0B66-23158D8100BE}"/>
              </a:ext>
            </a:extLst>
          </p:cNvPr>
          <p:cNvSpPr txBox="1"/>
          <p:nvPr/>
        </p:nvSpPr>
        <p:spPr>
          <a:xfrm>
            <a:off x="1005840" y="1850479"/>
            <a:ext cx="1361440" cy="769441"/>
          </a:xfrm>
          <a:prstGeom prst="rect">
            <a:avLst/>
          </a:prstGeom>
          <a:noFill/>
        </p:spPr>
        <p:txBody>
          <a:bodyPr wrap="square" rtlCol="0">
            <a:spAutoFit/>
          </a:bodyPr>
          <a:lstStyle/>
          <a:p>
            <a:r>
              <a:rPr lang="en-US" sz="4400" dirty="0">
                <a:latin typeface="+mj-lt"/>
              </a:rPr>
              <a:t>184</a:t>
            </a:r>
          </a:p>
        </p:txBody>
      </p:sp>
      <p:cxnSp>
        <p:nvCxnSpPr>
          <p:cNvPr id="5" name="Straight Connector 4">
            <a:extLst>
              <a:ext uri="{FF2B5EF4-FFF2-40B4-BE49-F238E27FC236}">
                <a16:creationId xmlns:a16="http://schemas.microsoft.com/office/drawing/2014/main" id="{9359C83A-22BC-9A01-CC9B-9EA54B2A6F68}"/>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1049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5A723-C34E-EE0B-32AD-CAD55C9444F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621661B-D326-A615-6697-CA1C25E9983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757" y="251752"/>
            <a:ext cx="12199498" cy="6354495"/>
          </a:xfrm>
          <a:prstGeom prst="rect">
            <a:avLst/>
          </a:prstGeom>
        </p:spPr>
      </p:pic>
    </p:spTree>
    <p:extLst>
      <p:ext uri="{BB962C8B-B14F-4D97-AF65-F5344CB8AC3E}">
        <p14:creationId xmlns:p14="http://schemas.microsoft.com/office/powerpoint/2010/main" val="1418448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DEAC8-944C-C792-A1A7-BFAFB1BF7D6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197840-2418-6270-6E77-666B52DE34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997098" y="2085832"/>
            <a:ext cx="3393440" cy="3312328"/>
          </a:xfrm>
          <a:prstGeom prst="rect">
            <a:avLst/>
          </a:prstGeom>
        </p:spPr>
      </p:pic>
      <p:pic>
        <p:nvPicPr>
          <p:cNvPr id="5" name="Picture 4">
            <a:extLst>
              <a:ext uri="{FF2B5EF4-FFF2-40B4-BE49-F238E27FC236}">
                <a16:creationId xmlns:a16="http://schemas.microsoft.com/office/drawing/2014/main" id="{3EA6BD83-3248-30B6-6937-D74CC22B743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98969" y="1690688"/>
            <a:ext cx="3614935" cy="4102616"/>
          </a:xfrm>
          <a:prstGeom prst="rect">
            <a:avLst/>
          </a:prstGeom>
        </p:spPr>
      </p:pic>
      <p:sp>
        <p:nvSpPr>
          <p:cNvPr id="6" name="Title 5">
            <a:extLst>
              <a:ext uri="{FF2B5EF4-FFF2-40B4-BE49-F238E27FC236}">
                <a16:creationId xmlns:a16="http://schemas.microsoft.com/office/drawing/2014/main" id="{4DF7BBAE-1A53-58F5-E70B-BFFB7A24EA56}"/>
              </a:ext>
            </a:extLst>
          </p:cNvPr>
          <p:cNvSpPr>
            <a:spLocks noGrp="1"/>
          </p:cNvSpPr>
          <p:nvPr>
            <p:ph type="title"/>
          </p:nvPr>
        </p:nvSpPr>
        <p:spPr/>
        <p:txBody>
          <a:bodyPr/>
          <a:lstStyle/>
          <a:p>
            <a:r>
              <a:rPr lang="en-US" dirty="0"/>
              <a:t>Ventricular </a:t>
            </a:r>
            <a:r>
              <a:rPr lang="en-US" b="0" dirty="0">
                <a:solidFill>
                  <a:schemeClr val="accent1"/>
                </a:solidFill>
              </a:rPr>
              <a:t>Pre-excitation</a:t>
            </a:r>
            <a:endParaRPr lang="en-US" dirty="0"/>
          </a:p>
        </p:txBody>
      </p:sp>
      <p:grpSp>
        <p:nvGrpSpPr>
          <p:cNvPr id="7" name="Group 6">
            <a:extLst>
              <a:ext uri="{FF2B5EF4-FFF2-40B4-BE49-F238E27FC236}">
                <a16:creationId xmlns:a16="http://schemas.microsoft.com/office/drawing/2014/main" id="{47B315FF-1C0E-1917-4994-8C462EBE7A31}"/>
              </a:ext>
            </a:extLst>
          </p:cNvPr>
          <p:cNvGrpSpPr/>
          <p:nvPr/>
        </p:nvGrpSpPr>
        <p:grpSpPr>
          <a:xfrm>
            <a:off x="4749557" y="2383912"/>
            <a:ext cx="1795622" cy="983447"/>
            <a:chOff x="432158" y="4152037"/>
            <a:chExt cx="1795622" cy="830996"/>
          </a:xfrm>
        </p:grpSpPr>
        <p:sp>
          <p:nvSpPr>
            <p:cNvPr id="2" name="TextBox 1">
              <a:extLst>
                <a:ext uri="{FF2B5EF4-FFF2-40B4-BE49-F238E27FC236}">
                  <a16:creationId xmlns:a16="http://schemas.microsoft.com/office/drawing/2014/main" id="{E510DA35-88BC-37CA-FA28-CEAC77BE9B1D}"/>
                </a:ext>
              </a:extLst>
            </p:cNvPr>
            <p:cNvSpPr txBox="1"/>
            <p:nvPr/>
          </p:nvSpPr>
          <p:spPr>
            <a:xfrm>
              <a:off x="432158" y="4204122"/>
              <a:ext cx="1795622" cy="702179"/>
            </a:xfrm>
            <a:prstGeom prst="rect">
              <a:avLst/>
            </a:prstGeom>
            <a:noFill/>
            <a:ln>
              <a:noFill/>
            </a:ln>
          </p:spPr>
          <p:txBody>
            <a:bodyPr wrap="square" rtlCol="0">
              <a:spAutoFit/>
            </a:bodyPr>
            <a:lstStyle/>
            <a:p>
              <a:pPr algn="ctr"/>
              <a:r>
                <a:rPr lang="en-US" sz="2400" dirty="0">
                  <a:solidFill>
                    <a:schemeClr val="accent1"/>
                  </a:solidFill>
                </a:rPr>
                <a:t>Accessory Pathway</a:t>
              </a:r>
            </a:p>
          </p:txBody>
        </p:sp>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BFE55FC8-804D-D0AF-8C09-AC9C2364703D}"/>
                    </a:ext>
                  </a:extLst>
                </p14:cNvPr>
                <p14:cNvContentPartPr/>
                <p14:nvPr/>
              </p14:nvContentPartPr>
              <p14:xfrm>
                <a:off x="432158" y="4152037"/>
                <a:ext cx="1795622" cy="830996"/>
              </p14:xfrm>
            </p:contentPart>
          </mc:Choice>
          <mc:Fallback xmlns="">
            <p:pic>
              <p:nvPicPr>
                <p:cNvPr id="3" name="Ink 2">
                  <a:extLst>
                    <a:ext uri="{FF2B5EF4-FFF2-40B4-BE49-F238E27FC236}">
                      <a16:creationId xmlns:a16="http://schemas.microsoft.com/office/drawing/2014/main" id="{BFE55FC8-804D-D0AF-8C09-AC9C2364703D}"/>
                    </a:ext>
                  </a:extLst>
                </p:cNvPr>
                <p:cNvPicPr/>
                <p:nvPr/>
              </p:nvPicPr>
              <p:blipFill>
                <a:blip r:embed="rId6"/>
                <a:stretch>
                  <a:fillRect/>
                </a:stretch>
              </p:blipFill>
              <p:spPr>
                <a:xfrm>
                  <a:off x="423158" y="4144433"/>
                  <a:ext cx="1813261" cy="845900"/>
                </a:xfrm>
                <a:prstGeom prst="rect">
                  <a:avLst/>
                </a:prstGeom>
              </p:spPr>
            </p:pic>
          </mc:Fallback>
        </mc:AlternateContent>
      </p:grpSp>
      <p:sp>
        <p:nvSpPr>
          <p:cNvPr id="8" name="TextBox 7">
            <a:extLst>
              <a:ext uri="{FF2B5EF4-FFF2-40B4-BE49-F238E27FC236}">
                <a16:creationId xmlns:a16="http://schemas.microsoft.com/office/drawing/2014/main" id="{7DAE60D8-9507-AFA4-0CF1-2562E50DFF4F}"/>
              </a:ext>
            </a:extLst>
          </p:cNvPr>
          <p:cNvSpPr txBox="1"/>
          <p:nvPr/>
        </p:nvSpPr>
        <p:spPr>
          <a:xfrm>
            <a:off x="6905397" y="4128655"/>
            <a:ext cx="1490457" cy="369332"/>
          </a:xfrm>
          <a:prstGeom prst="rect">
            <a:avLst/>
          </a:prstGeom>
          <a:noFill/>
        </p:spPr>
        <p:txBody>
          <a:bodyPr wrap="square" rtlCol="0">
            <a:spAutoFit/>
          </a:bodyPr>
          <a:lstStyle/>
          <a:p>
            <a:pPr algn="ctr"/>
            <a:r>
              <a:rPr lang="en-US" dirty="0">
                <a:solidFill>
                  <a:schemeClr val="accent1"/>
                </a:solidFill>
                <a:latin typeface="+mj-lt"/>
              </a:rPr>
              <a:t>delta wave</a:t>
            </a:r>
          </a:p>
        </p:txBody>
      </p:sp>
    </p:spTree>
    <p:extLst>
      <p:ext uri="{BB962C8B-B14F-4D97-AF65-F5344CB8AC3E}">
        <p14:creationId xmlns:p14="http://schemas.microsoft.com/office/powerpoint/2010/main" val="2679569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20D0F-EB45-32E3-E28A-D59605E1A98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DA6A278-D1EE-0CB8-D699-33F96C0BD72D}"/>
              </a:ext>
            </a:extLst>
          </p:cNvPr>
          <p:cNvPicPr>
            <a:picLocks noChangeAspect="1"/>
          </p:cNvPicPr>
          <p:nvPr/>
        </p:nvPicPr>
        <p:blipFill>
          <a:blip r:embed="rId3">
            <a:alphaModFix amt="25000"/>
            <a:extLst>
              <a:ext uri="{28A0092B-C50C-407E-A947-70E740481C1C}">
                <a14:useLocalDpi xmlns:a14="http://schemas.microsoft.com/office/drawing/2010/main" val="0"/>
              </a:ext>
            </a:extLst>
          </a:blip>
          <a:srcRect/>
          <a:stretch/>
        </p:blipFill>
        <p:spPr>
          <a:xfrm>
            <a:off x="499314" y="1744837"/>
            <a:ext cx="3614935" cy="4102616"/>
          </a:xfrm>
          <a:prstGeom prst="rect">
            <a:avLst/>
          </a:prstGeom>
        </p:spPr>
      </p:pic>
      <p:pic>
        <p:nvPicPr>
          <p:cNvPr id="7" name="Picture 6">
            <a:extLst>
              <a:ext uri="{FF2B5EF4-FFF2-40B4-BE49-F238E27FC236}">
                <a16:creationId xmlns:a16="http://schemas.microsoft.com/office/drawing/2014/main" id="{5551EB4C-FEED-BF8A-168D-CDF67462EA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246968" y="1744837"/>
            <a:ext cx="3614935" cy="4102616"/>
          </a:xfrm>
          <a:prstGeom prst="rect">
            <a:avLst/>
          </a:prstGeom>
        </p:spPr>
      </p:pic>
      <p:pic>
        <p:nvPicPr>
          <p:cNvPr id="9" name="Picture 8">
            <a:extLst>
              <a:ext uri="{FF2B5EF4-FFF2-40B4-BE49-F238E27FC236}">
                <a16:creationId xmlns:a16="http://schemas.microsoft.com/office/drawing/2014/main" id="{164F2BD0-0C68-F4EB-7327-ED82111E98CD}"/>
              </a:ext>
            </a:extLst>
          </p:cNvPr>
          <p:cNvPicPr>
            <a:picLocks noChangeAspect="1"/>
          </p:cNvPicPr>
          <p:nvPr/>
        </p:nvPicPr>
        <p:blipFill>
          <a:blip r:embed="rId5">
            <a:alphaModFix amt="25000"/>
            <a:extLst>
              <a:ext uri="{28A0092B-C50C-407E-A947-70E740481C1C}">
                <a14:useLocalDpi xmlns:a14="http://schemas.microsoft.com/office/drawing/2010/main" val="0"/>
              </a:ext>
            </a:extLst>
          </a:blip>
          <a:srcRect/>
          <a:stretch/>
        </p:blipFill>
        <p:spPr>
          <a:xfrm>
            <a:off x="7994623" y="1744837"/>
            <a:ext cx="3614935" cy="4102616"/>
          </a:xfrm>
          <a:prstGeom prst="rect">
            <a:avLst/>
          </a:prstGeom>
        </p:spPr>
      </p:pic>
      <p:sp>
        <p:nvSpPr>
          <p:cNvPr id="10" name="Title 9">
            <a:extLst>
              <a:ext uri="{FF2B5EF4-FFF2-40B4-BE49-F238E27FC236}">
                <a16:creationId xmlns:a16="http://schemas.microsoft.com/office/drawing/2014/main" id="{61A9F8D9-B145-4D6F-4CB8-BA230417D359}"/>
              </a:ext>
            </a:extLst>
          </p:cNvPr>
          <p:cNvSpPr>
            <a:spLocks noGrp="1"/>
          </p:cNvSpPr>
          <p:nvPr>
            <p:ph type="title"/>
          </p:nvPr>
        </p:nvSpPr>
        <p:spPr/>
        <p:txBody>
          <a:bodyPr/>
          <a:lstStyle/>
          <a:p>
            <a:r>
              <a:rPr lang="en-US" dirty="0"/>
              <a:t>AVRT </a:t>
            </a:r>
            <a:r>
              <a:rPr lang="en-US" b="0" dirty="0">
                <a:solidFill>
                  <a:schemeClr val="accent1"/>
                </a:solidFill>
              </a:rPr>
              <a:t>Orthodromic</a:t>
            </a:r>
          </a:p>
        </p:txBody>
      </p:sp>
    </p:spTree>
    <p:extLst>
      <p:ext uri="{BB962C8B-B14F-4D97-AF65-F5344CB8AC3E}">
        <p14:creationId xmlns:p14="http://schemas.microsoft.com/office/powerpoint/2010/main" val="12647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1864F-B2F8-E732-DBCF-F75A1E06625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AC7F2FA-A272-9A26-B985-B0ADC7C628F4}"/>
              </a:ext>
            </a:extLst>
          </p:cNvPr>
          <p:cNvPicPr>
            <a:picLocks noChangeAspect="1"/>
          </p:cNvPicPr>
          <p:nvPr/>
        </p:nvPicPr>
        <p:blipFill>
          <a:blip r:embed="rId3">
            <a:alphaModFix amt="25000"/>
            <a:extLst>
              <a:ext uri="{28A0092B-C50C-407E-A947-70E740481C1C}">
                <a14:useLocalDpi xmlns:a14="http://schemas.microsoft.com/office/drawing/2010/main" val="0"/>
              </a:ext>
            </a:extLst>
          </a:blip>
          <a:srcRect/>
          <a:stretch/>
        </p:blipFill>
        <p:spPr>
          <a:xfrm>
            <a:off x="499314" y="1744837"/>
            <a:ext cx="3614935" cy="4102616"/>
          </a:xfrm>
          <a:prstGeom prst="rect">
            <a:avLst/>
          </a:prstGeom>
        </p:spPr>
      </p:pic>
      <p:pic>
        <p:nvPicPr>
          <p:cNvPr id="7" name="Picture 6">
            <a:extLst>
              <a:ext uri="{FF2B5EF4-FFF2-40B4-BE49-F238E27FC236}">
                <a16:creationId xmlns:a16="http://schemas.microsoft.com/office/drawing/2014/main" id="{A77AAEA5-D706-A717-EB6A-6F3D95F58F86}"/>
              </a:ext>
            </a:extLst>
          </p:cNvPr>
          <p:cNvPicPr>
            <a:picLocks noChangeAspect="1"/>
          </p:cNvPicPr>
          <p:nvPr/>
        </p:nvPicPr>
        <p:blipFill>
          <a:blip r:embed="rId4">
            <a:alphaModFix amt="25000"/>
            <a:extLst>
              <a:ext uri="{28A0092B-C50C-407E-A947-70E740481C1C}">
                <a14:useLocalDpi xmlns:a14="http://schemas.microsoft.com/office/drawing/2010/main" val="0"/>
              </a:ext>
            </a:extLst>
          </a:blip>
          <a:srcRect/>
          <a:stretch/>
        </p:blipFill>
        <p:spPr>
          <a:xfrm>
            <a:off x="4246968" y="1744837"/>
            <a:ext cx="3614935" cy="4102616"/>
          </a:xfrm>
          <a:prstGeom prst="rect">
            <a:avLst/>
          </a:prstGeom>
        </p:spPr>
      </p:pic>
      <p:pic>
        <p:nvPicPr>
          <p:cNvPr id="9" name="Picture 8">
            <a:extLst>
              <a:ext uri="{FF2B5EF4-FFF2-40B4-BE49-F238E27FC236}">
                <a16:creationId xmlns:a16="http://schemas.microsoft.com/office/drawing/2014/main" id="{978C543A-170B-E911-C218-AB653FF16D91}"/>
              </a:ext>
            </a:extLst>
          </p:cNvPr>
          <p:cNvPicPr>
            <a:picLocks noChangeAspect="1"/>
          </p:cNvPicPr>
          <p:nvPr/>
        </p:nvPicPr>
        <p:blipFill>
          <a:blip r:embed="rId5">
            <a:alphaModFix/>
            <a:extLst>
              <a:ext uri="{28A0092B-C50C-407E-A947-70E740481C1C}">
                <a14:useLocalDpi xmlns:a14="http://schemas.microsoft.com/office/drawing/2010/main" val="0"/>
              </a:ext>
            </a:extLst>
          </a:blip>
          <a:srcRect/>
          <a:stretch/>
        </p:blipFill>
        <p:spPr>
          <a:xfrm>
            <a:off x="7994623" y="1744837"/>
            <a:ext cx="3614935" cy="4102616"/>
          </a:xfrm>
          <a:prstGeom prst="rect">
            <a:avLst/>
          </a:prstGeom>
        </p:spPr>
      </p:pic>
      <p:sp>
        <p:nvSpPr>
          <p:cNvPr id="10" name="Title 9">
            <a:extLst>
              <a:ext uri="{FF2B5EF4-FFF2-40B4-BE49-F238E27FC236}">
                <a16:creationId xmlns:a16="http://schemas.microsoft.com/office/drawing/2014/main" id="{B48CF8E4-C0E3-BFF5-61B3-F09176374A19}"/>
              </a:ext>
            </a:extLst>
          </p:cNvPr>
          <p:cNvSpPr>
            <a:spLocks noGrp="1"/>
          </p:cNvSpPr>
          <p:nvPr>
            <p:ph type="title"/>
          </p:nvPr>
        </p:nvSpPr>
        <p:spPr/>
        <p:txBody>
          <a:bodyPr/>
          <a:lstStyle/>
          <a:p>
            <a:r>
              <a:rPr lang="en-US" dirty="0"/>
              <a:t>AVRT </a:t>
            </a:r>
            <a:r>
              <a:rPr lang="en-US" b="0" dirty="0">
                <a:solidFill>
                  <a:schemeClr val="accent1"/>
                </a:solidFill>
              </a:rPr>
              <a:t>Antidromic</a:t>
            </a:r>
            <a:endParaRPr lang="en-US" b="0" dirty="0"/>
          </a:p>
        </p:txBody>
      </p:sp>
    </p:spTree>
    <p:extLst>
      <p:ext uri="{BB962C8B-B14F-4D97-AF65-F5344CB8AC3E}">
        <p14:creationId xmlns:p14="http://schemas.microsoft.com/office/powerpoint/2010/main" val="354043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8955C-C346-C8A5-B9B1-E3D86C979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4427E4-E7EE-09BE-6957-F3C97446A63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62-year-old male presents with </a:t>
            </a:r>
            <a:r>
              <a:rPr lang="en-US" dirty="0">
                <a:latin typeface="+mn-lt"/>
              </a:rPr>
              <a:t>chest pain</a:t>
            </a:r>
          </a:p>
        </p:txBody>
      </p:sp>
      <p:sp>
        <p:nvSpPr>
          <p:cNvPr id="3" name="TextBox 2">
            <a:extLst>
              <a:ext uri="{FF2B5EF4-FFF2-40B4-BE49-F238E27FC236}">
                <a16:creationId xmlns:a16="http://schemas.microsoft.com/office/drawing/2014/main" id="{99372B60-C274-F002-A79F-A9D02EF93AA8}"/>
              </a:ext>
            </a:extLst>
          </p:cNvPr>
          <p:cNvSpPr txBox="1"/>
          <p:nvPr/>
        </p:nvSpPr>
        <p:spPr>
          <a:xfrm>
            <a:off x="1005840" y="1850479"/>
            <a:ext cx="1361440" cy="769441"/>
          </a:xfrm>
          <a:prstGeom prst="rect">
            <a:avLst/>
          </a:prstGeom>
          <a:noFill/>
        </p:spPr>
        <p:txBody>
          <a:bodyPr wrap="square" rtlCol="0">
            <a:spAutoFit/>
          </a:bodyPr>
          <a:lstStyle/>
          <a:p>
            <a:r>
              <a:rPr lang="en-US" sz="4400" dirty="0">
                <a:latin typeface="+mj-lt"/>
              </a:rPr>
              <a:t>185</a:t>
            </a:r>
          </a:p>
        </p:txBody>
      </p:sp>
      <p:cxnSp>
        <p:nvCxnSpPr>
          <p:cNvPr id="5" name="Straight Connector 4">
            <a:extLst>
              <a:ext uri="{FF2B5EF4-FFF2-40B4-BE49-F238E27FC236}">
                <a16:creationId xmlns:a16="http://schemas.microsoft.com/office/drawing/2014/main" id="{705A0DCA-BE4A-E97F-7219-9AAAB9F26E33}"/>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439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ADBA9-A6E3-310F-B108-9CB588EDFAC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497709D-8122-8A16-E51E-CC3DEBAE468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55400"/>
            <a:ext cx="12192000" cy="6347199"/>
          </a:xfrm>
          <a:prstGeom prst="rect">
            <a:avLst/>
          </a:prstGeom>
        </p:spPr>
      </p:pic>
    </p:spTree>
    <p:extLst>
      <p:ext uri="{BB962C8B-B14F-4D97-AF65-F5344CB8AC3E}">
        <p14:creationId xmlns:p14="http://schemas.microsoft.com/office/powerpoint/2010/main" val="183172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37E71E-5191-AC7C-75AB-FC3399EA4AA3}"/>
              </a:ext>
            </a:extLst>
          </p:cNvPr>
          <p:cNvGrpSpPr/>
          <p:nvPr/>
        </p:nvGrpSpPr>
        <p:grpSpPr>
          <a:xfrm>
            <a:off x="943375" y="1942809"/>
            <a:ext cx="3153325" cy="1745836"/>
            <a:chOff x="654595" y="2713147"/>
            <a:chExt cx="3153325" cy="1745836"/>
          </a:xfrm>
        </p:grpSpPr>
        <p:pic>
          <p:nvPicPr>
            <p:cNvPr id="3" name="Picture 2" descr="A black and white image of a black background&#10;&#10;AI-generated content may be incorrect.">
              <a:extLst>
                <a:ext uri="{FF2B5EF4-FFF2-40B4-BE49-F238E27FC236}">
                  <a16:creationId xmlns:a16="http://schemas.microsoft.com/office/drawing/2014/main" id="{641A0370-93F7-47D4-350D-2670C9E88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595" y="2713147"/>
              <a:ext cx="3153325" cy="1745836"/>
            </a:xfrm>
            <a:prstGeom prst="rect">
              <a:avLst/>
            </a:prstGeom>
          </p:spPr>
        </p:pic>
        <p:sp>
          <p:nvSpPr>
            <p:cNvPr id="4" name="TextBox 3">
              <a:extLst>
                <a:ext uri="{FF2B5EF4-FFF2-40B4-BE49-F238E27FC236}">
                  <a16:creationId xmlns:a16="http://schemas.microsoft.com/office/drawing/2014/main" id="{F52BD268-556A-1242-94A4-BB9CD8663796}"/>
                </a:ext>
              </a:extLst>
            </p:cNvPr>
            <p:cNvSpPr txBox="1"/>
            <p:nvPr/>
          </p:nvSpPr>
          <p:spPr>
            <a:xfrm>
              <a:off x="1221752" y="2888881"/>
              <a:ext cx="2145139" cy="1446550"/>
            </a:xfrm>
            <a:prstGeom prst="rect">
              <a:avLst/>
            </a:prstGeom>
            <a:noFill/>
          </p:spPr>
          <p:txBody>
            <a:bodyPr wrap="none" rtlCol="0">
              <a:spAutoFit/>
            </a:bodyPr>
            <a:lstStyle/>
            <a:p>
              <a:pPr algn="ctr"/>
              <a:r>
                <a:rPr lang="en-US" sz="2800" dirty="0">
                  <a:solidFill>
                    <a:schemeClr val="accent1"/>
                  </a:solidFill>
                  <a:latin typeface="Ink Free" panose="03080402000500000000" pitchFamily="66" charset="0"/>
                </a:rPr>
                <a:t>Sokolow-Lyon</a:t>
              </a:r>
            </a:p>
            <a:p>
              <a:pPr algn="ctr"/>
              <a:r>
                <a:rPr lang="en-US" sz="2800" dirty="0">
                  <a:solidFill>
                    <a:schemeClr val="accent1"/>
                  </a:solidFill>
                  <a:latin typeface="Ink Free" panose="03080402000500000000" pitchFamily="66" charset="0"/>
                </a:rPr>
                <a:t>criteria</a:t>
              </a:r>
            </a:p>
            <a:p>
              <a:pPr algn="ctr"/>
              <a:r>
                <a:rPr lang="pt-BR" sz="1600" dirty="0">
                  <a:latin typeface="+mj-lt"/>
                </a:rPr>
                <a:t>S</a:t>
              </a:r>
              <a:r>
                <a:rPr lang="pt-BR" sz="1600" baseline="-25000" dirty="0">
                  <a:latin typeface="+mj-lt"/>
                </a:rPr>
                <a:t>V1</a:t>
              </a:r>
              <a:r>
                <a:rPr lang="pt-BR" sz="1600" dirty="0">
                  <a:latin typeface="+mj-lt"/>
                </a:rPr>
                <a:t> + R</a:t>
              </a:r>
              <a:r>
                <a:rPr lang="pt-BR" sz="1600" baseline="-25000" dirty="0">
                  <a:latin typeface="+mj-lt"/>
                </a:rPr>
                <a:t>V5,6</a:t>
              </a:r>
              <a:r>
                <a:rPr lang="pt-BR" sz="1600" dirty="0">
                  <a:latin typeface="+mj-lt"/>
                </a:rPr>
                <a:t> &gt; 35 mm </a:t>
              </a:r>
              <a:br>
                <a:rPr lang="pt-BR" sz="1600" dirty="0">
                  <a:latin typeface="+mj-lt"/>
                </a:rPr>
              </a:br>
              <a:r>
                <a:rPr lang="pt-BR" sz="1600" dirty="0">
                  <a:latin typeface="+mj-lt"/>
                </a:rPr>
                <a:t>R</a:t>
              </a:r>
              <a:r>
                <a:rPr lang="pt-BR" sz="1600" baseline="-25000" dirty="0">
                  <a:latin typeface="+mj-lt"/>
                </a:rPr>
                <a:t>aVL</a:t>
              </a:r>
              <a:r>
                <a:rPr lang="pt-BR" sz="1600" dirty="0">
                  <a:latin typeface="+mj-lt"/>
                </a:rPr>
                <a:t> &gt; 11 mm</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60D43EC1-D296-185F-19F7-2089849C6146}"/>
                    </a:ext>
                  </a:extLst>
                </p14:cNvPr>
                <p14:cNvContentPartPr/>
                <p14:nvPr/>
              </p14:nvContentPartPr>
              <p14:xfrm>
                <a:off x="696218" y="2759742"/>
                <a:ext cx="3070080" cy="1699241"/>
              </p14:xfrm>
            </p:contentPart>
          </mc:Choice>
          <mc:Fallback xmlns="">
            <p:pic>
              <p:nvPicPr>
                <p:cNvPr id="5" name="Ink 4">
                  <a:extLst>
                    <a:ext uri="{FF2B5EF4-FFF2-40B4-BE49-F238E27FC236}">
                      <a16:creationId xmlns:a16="http://schemas.microsoft.com/office/drawing/2014/main" id="{60D43EC1-D296-185F-19F7-2089849C6146}"/>
                    </a:ext>
                  </a:extLst>
                </p:cNvPr>
                <p:cNvPicPr/>
                <p:nvPr/>
              </p:nvPicPr>
              <p:blipFill>
                <a:blip r:embed="rId4"/>
                <a:stretch>
                  <a:fillRect/>
                </a:stretch>
              </p:blipFill>
              <p:spPr>
                <a:xfrm>
                  <a:off x="687218" y="2750738"/>
                  <a:ext cx="3087720" cy="1716889"/>
                </a:xfrm>
                <a:prstGeom prst="rect">
                  <a:avLst/>
                </a:prstGeom>
              </p:spPr>
            </p:pic>
          </mc:Fallback>
        </mc:AlternateContent>
      </p:grpSp>
      <p:grpSp>
        <p:nvGrpSpPr>
          <p:cNvPr id="6" name="Group 5">
            <a:extLst>
              <a:ext uri="{FF2B5EF4-FFF2-40B4-BE49-F238E27FC236}">
                <a16:creationId xmlns:a16="http://schemas.microsoft.com/office/drawing/2014/main" id="{3A196828-9C22-D73A-9019-6CB2437F30BE}"/>
              </a:ext>
            </a:extLst>
          </p:cNvPr>
          <p:cNvGrpSpPr/>
          <p:nvPr/>
        </p:nvGrpSpPr>
        <p:grpSpPr>
          <a:xfrm>
            <a:off x="941768" y="4076700"/>
            <a:ext cx="3153325" cy="1676167"/>
            <a:chOff x="6374912" y="1288382"/>
            <a:chExt cx="3153325" cy="1676167"/>
          </a:xfrm>
        </p:grpSpPr>
        <p:pic>
          <p:nvPicPr>
            <p:cNvPr id="7" name="Picture 6" descr="A black and white image of a black background&#10;&#10;AI-generated content may be incorrect.">
              <a:extLst>
                <a:ext uri="{FF2B5EF4-FFF2-40B4-BE49-F238E27FC236}">
                  <a16:creationId xmlns:a16="http://schemas.microsoft.com/office/drawing/2014/main" id="{F07B53A2-0A4C-B9A6-2591-D95C6C7A57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912" y="1288382"/>
              <a:ext cx="3153325" cy="1537937"/>
            </a:xfrm>
            <a:prstGeom prst="rect">
              <a:avLst/>
            </a:prstGeom>
          </p:spPr>
        </p:pic>
        <p:sp>
          <p:nvSpPr>
            <p:cNvPr id="8" name="TextBox 7">
              <a:extLst>
                <a:ext uri="{FF2B5EF4-FFF2-40B4-BE49-F238E27FC236}">
                  <a16:creationId xmlns:a16="http://schemas.microsoft.com/office/drawing/2014/main" id="{2D295F34-FF53-473B-D4F8-FC79C10DCE06}"/>
                </a:ext>
              </a:extLst>
            </p:cNvPr>
            <p:cNvSpPr txBox="1"/>
            <p:nvPr/>
          </p:nvSpPr>
          <p:spPr>
            <a:xfrm>
              <a:off x="6738490" y="1517999"/>
              <a:ext cx="2552302" cy="1446550"/>
            </a:xfrm>
            <a:prstGeom prst="rect">
              <a:avLst/>
            </a:prstGeom>
            <a:noFill/>
          </p:spPr>
          <p:txBody>
            <a:bodyPr wrap="none" rtlCol="0">
              <a:spAutoFit/>
            </a:bodyPr>
            <a:lstStyle/>
            <a:p>
              <a:pPr algn="ctr"/>
              <a:r>
                <a:rPr lang="en-US" sz="2800" dirty="0">
                  <a:solidFill>
                    <a:schemeClr val="accent1"/>
                  </a:solidFill>
                  <a:latin typeface="Ink Free" panose="03080402000500000000" pitchFamily="66" charset="0"/>
                </a:rPr>
                <a:t>Cornell criteria</a:t>
              </a:r>
            </a:p>
            <a:p>
              <a:pPr algn="ctr"/>
              <a:r>
                <a:rPr lang="pt-BR" sz="1600" dirty="0">
                  <a:latin typeface="+mj-lt"/>
                </a:rPr>
                <a:t>R</a:t>
              </a:r>
              <a:r>
                <a:rPr lang="pt-BR" sz="1600" baseline="-25000" dirty="0">
                  <a:latin typeface="+mj-lt"/>
                </a:rPr>
                <a:t>aVL</a:t>
              </a:r>
              <a:r>
                <a:rPr lang="pt-BR" sz="1600" dirty="0">
                  <a:latin typeface="+mj-lt"/>
                </a:rPr>
                <a:t> + S</a:t>
              </a:r>
              <a:r>
                <a:rPr lang="pt-BR" sz="1600" baseline="-25000" dirty="0">
                  <a:latin typeface="+mj-lt"/>
                </a:rPr>
                <a:t>V3</a:t>
              </a:r>
              <a:r>
                <a:rPr lang="pt-BR" sz="1600" dirty="0">
                  <a:latin typeface="+mj-lt"/>
                </a:rPr>
                <a:t> &gt; </a:t>
              </a:r>
            </a:p>
            <a:p>
              <a:pPr algn="ctr"/>
              <a:r>
                <a:rPr lang="pt-BR" sz="1600" dirty="0">
                  <a:latin typeface="+mj-lt"/>
                </a:rPr>
                <a:t>28 mm (M) or 20 mm (W)</a:t>
              </a:r>
            </a:p>
            <a:p>
              <a:pPr algn="ctr"/>
              <a:endParaRPr lang="en-US" sz="2800" dirty="0">
                <a:solidFill>
                  <a:schemeClr val="accent1"/>
                </a:solidFill>
                <a:latin typeface="Ink Free" panose="03080402000500000000" pitchFamily="66" charset="0"/>
              </a:endParaRPr>
            </a:p>
          </p:txBody>
        </p:sp>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DD9A4FEC-B64E-4BA6-9749-F698531222DE}"/>
                    </a:ext>
                  </a:extLst>
                </p14:cNvPr>
                <p14:cNvContentPartPr/>
                <p14:nvPr/>
              </p14:nvContentPartPr>
              <p14:xfrm>
                <a:off x="6416535" y="1334978"/>
                <a:ext cx="3070080" cy="1491342"/>
              </p14:xfrm>
            </p:contentPart>
          </mc:Choice>
          <mc:Fallback xmlns="">
            <p:pic>
              <p:nvPicPr>
                <p:cNvPr id="9" name="Ink 8">
                  <a:extLst>
                    <a:ext uri="{FF2B5EF4-FFF2-40B4-BE49-F238E27FC236}">
                      <a16:creationId xmlns:a16="http://schemas.microsoft.com/office/drawing/2014/main" id="{DD9A4FEC-B64E-4BA6-9749-F698531222DE}"/>
                    </a:ext>
                  </a:extLst>
                </p:cNvPr>
                <p:cNvPicPr/>
                <p:nvPr/>
              </p:nvPicPr>
              <p:blipFill>
                <a:blip r:embed="rId6"/>
                <a:stretch>
                  <a:fillRect/>
                </a:stretch>
              </p:blipFill>
              <p:spPr>
                <a:xfrm>
                  <a:off x="6407535" y="1325974"/>
                  <a:ext cx="3087720" cy="1508989"/>
                </a:xfrm>
                <a:prstGeom prst="rect">
                  <a:avLst/>
                </a:prstGeom>
              </p:spPr>
            </p:pic>
          </mc:Fallback>
        </mc:AlternateContent>
      </p:grpSp>
      <p:pic>
        <p:nvPicPr>
          <p:cNvPr id="10" name="Picture 9">
            <a:extLst>
              <a:ext uri="{FF2B5EF4-FFF2-40B4-BE49-F238E27FC236}">
                <a16:creationId xmlns:a16="http://schemas.microsoft.com/office/drawing/2014/main" id="{3910A30F-802C-A181-CA6E-D668AEC97FE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494681" y="1189374"/>
            <a:ext cx="5186787" cy="4479251"/>
          </a:xfrm>
          <a:prstGeom prst="rect">
            <a:avLst/>
          </a:prstGeom>
        </p:spPr>
      </p:pic>
      <p:sp>
        <p:nvSpPr>
          <p:cNvPr id="11" name="Title 10">
            <a:extLst>
              <a:ext uri="{FF2B5EF4-FFF2-40B4-BE49-F238E27FC236}">
                <a16:creationId xmlns:a16="http://schemas.microsoft.com/office/drawing/2014/main" id="{98A13FD2-7F5F-66B3-EC01-E53216EFD4E8}"/>
              </a:ext>
            </a:extLst>
          </p:cNvPr>
          <p:cNvSpPr>
            <a:spLocks noGrp="1"/>
          </p:cNvSpPr>
          <p:nvPr>
            <p:ph type="title"/>
          </p:nvPr>
        </p:nvSpPr>
        <p:spPr/>
        <p:txBody>
          <a:bodyPr/>
          <a:lstStyle/>
          <a:p>
            <a:r>
              <a:rPr lang="en-US" dirty="0">
                <a:solidFill>
                  <a:schemeClr val="accent1"/>
                </a:solidFill>
              </a:rPr>
              <a:t>Left Ventricular Hypertrophy</a:t>
            </a:r>
          </a:p>
        </p:txBody>
      </p:sp>
    </p:spTree>
    <p:extLst>
      <p:ext uri="{BB962C8B-B14F-4D97-AF65-F5344CB8AC3E}">
        <p14:creationId xmlns:p14="http://schemas.microsoft.com/office/powerpoint/2010/main" val="59737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B8E9A-4E94-3A59-14F8-BF6CA20C0B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B9234-C144-B5E2-0905-CFD74BD7E065}"/>
              </a:ext>
            </a:extLst>
          </p:cNvPr>
          <p:cNvSpPr>
            <a:spLocks noGrp="1"/>
          </p:cNvSpPr>
          <p:nvPr>
            <p:ph type="title"/>
          </p:nvPr>
        </p:nvSpPr>
        <p:spPr/>
        <p:txBody>
          <a:bodyPr/>
          <a:lstStyle/>
          <a:p>
            <a:r>
              <a:rPr lang="en-US">
                <a:solidFill>
                  <a:schemeClr val="accent1"/>
                </a:solidFill>
              </a:rPr>
              <a:t>Armstrong</a:t>
            </a:r>
            <a:r>
              <a:rPr lang="en-US"/>
              <a:t> Algorithm for STE in </a:t>
            </a:r>
            <a:r>
              <a:rPr lang="en-US">
                <a:solidFill>
                  <a:schemeClr val="accent1"/>
                </a:solidFill>
              </a:rPr>
              <a:t>LVH</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B5FA996B-C465-27C4-FB0F-638C4C202FEB}"/>
                  </a:ext>
                </a:extLst>
              </p14:cNvPr>
              <p14:cNvContentPartPr/>
              <p14:nvPr/>
            </p14:nvContentPartPr>
            <p14:xfrm>
              <a:off x="5008543" y="1326899"/>
              <a:ext cx="360" cy="360"/>
            </p14:xfrm>
          </p:contentPart>
        </mc:Choice>
        <mc:Fallback xmlns="">
          <p:pic>
            <p:nvPicPr>
              <p:cNvPr id="9" name="Ink 8">
                <a:extLst>
                  <a:ext uri="{FF2B5EF4-FFF2-40B4-BE49-F238E27FC236}">
                    <a16:creationId xmlns:a16="http://schemas.microsoft.com/office/drawing/2014/main" id="{B5FA996B-C465-27C4-FB0F-638C4C202FEB}"/>
                  </a:ext>
                </a:extLst>
              </p:cNvPr>
              <p:cNvPicPr/>
              <p:nvPr/>
            </p:nvPicPr>
            <p:blipFill>
              <a:blip r:embed="rId4"/>
              <a:stretch>
                <a:fillRect/>
              </a:stretch>
            </p:blipFill>
            <p:spPr>
              <a:xfrm>
                <a:off x="4999543" y="1317899"/>
                <a:ext cx="18000" cy="18000"/>
              </a:xfrm>
              <a:prstGeom prst="rect">
                <a:avLst/>
              </a:prstGeom>
            </p:spPr>
          </p:pic>
        </mc:Fallback>
      </mc:AlternateContent>
      <p:sp>
        <p:nvSpPr>
          <p:cNvPr id="3" name="TextBox 2">
            <a:extLst>
              <a:ext uri="{FF2B5EF4-FFF2-40B4-BE49-F238E27FC236}">
                <a16:creationId xmlns:a16="http://schemas.microsoft.com/office/drawing/2014/main" id="{2EB530DB-A071-F886-75F7-3545364C30B9}"/>
              </a:ext>
            </a:extLst>
          </p:cNvPr>
          <p:cNvSpPr txBox="1"/>
          <p:nvPr/>
        </p:nvSpPr>
        <p:spPr>
          <a:xfrm>
            <a:off x="0" y="6287661"/>
            <a:ext cx="12192000" cy="461665"/>
          </a:xfrm>
          <a:prstGeom prst="rect">
            <a:avLst/>
          </a:prstGeom>
          <a:noFill/>
        </p:spPr>
        <p:txBody>
          <a:bodyPr wrap="square" rtlCol="0">
            <a:spAutoFit/>
          </a:bodyPr>
          <a:lstStyle/>
          <a:p>
            <a:r>
              <a:rPr lang="en-US" sz="1200" b="0" i="0" dirty="0">
                <a:solidFill>
                  <a:srgbClr val="222222"/>
                </a:solidFill>
                <a:effectLst/>
                <a:latin typeface="+mj-lt"/>
              </a:rPr>
              <a:t>Armstrong EJ, Kulkarni AR, Bhave PD, et al. Electrocardiographic criteria for ST-elevation myocardial infarction in patients with left ventricular hypertrophy. </a:t>
            </a:r>
            <a:r>
              <a:rPr lang="en-US" sz="1200" b="0" i="1" dirty="0">
                <a:solidFill>
                  <a:srgbClr val="222222"/>
                </a:solidFill>
                <a:effectLst/>
                <a:latin typeface="+mj-lt"/>
              </a:rPr>
              <a:t>Am J </a:t>
            </a:r>
            <a:r>
              <a:rPr lang="en-US" sz="1200" b="0" i="1" dirty="0" err="1">
                <a:solidFill>
                  <a:srgbClr val="222222"/>
                </a:solidFill>
                <a:effectLst/>
                <a:latin typeface="+mj-lt"/>
              </a:rPr>
              <a:t>Cardiol</a:t>
            </a:r>
            <a:r>
              <a:rPr lang="en-US" sz="1200" b="0" i="0" dirty="0">
                <a:solidFill>
                  <a:srgbClr val="222222"/>
                </a:solidFill>
                <a:effectLst/>
                <a:latin typeface="+mj-lt"/>
              </a:rPr>
              <a:t>. 2012;110(7):977-983.</a:t>
            </a:r>
            <a:endParaRPr lang="en-US" sz="1200" dirty="0">
              <a:latin typeface="+mj-lt"/>
            </a:endParaRPr>
          </a:p>
        </p:txBody>
      </p:sp>
      <p:pic>
        <p:nvPicPr>
          <p:cNvPr id="5" name="Picture 4">
            <a:extLst>
              <a:ext uri="{FF2B5EF4-FFF2-40B4-BE49-F238E27FC236}">
                <a16:creationId xmlns:a16="http://schemas.microsoft.com/office/drawing/2014/main" id="{3694FEBF-6DCF-7E97-A925-3F4EDF9461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06150" y="1560696"/>
            <a:ext cx="5186787" cy="4479251"/>
          </a:xfrm>
          <a:prstGeom prst="rect">
            <a:avLst/>
          </a:prstGeom>
        </p:spPr>
      </p:pic>
      <p:grpSp>
        <p:nvGrpSpPr>
          <p:cNvPr id="6" name="Group 5">
            <a:extLst>
              <a:ext uri="{FF2B5EF4-FFF2-40B4-BE49-F238E27FC236}">
                <a16:creationId xmlns:a16="http://schemas.microsoft.com/office/drawing/2014/main" id="{C69E0556-5780-A5D1-EB4D-683A26B88F1D}"/>
              </a:ext>
            </a:extLst>
          </p:cNvPr>
          <p:cNvGrpSpPr/>
          <p:nvPr/>
        </p:nvGrpSpPr>
        <p:grpSpPr>
          <a:xfrm>
            <a:off x="9196776" y="3874941"/>
            <a:ext cx="1649639" cy="1584015"/>
            <a:chOff x="6855191" y="1959351"/>
            <a:chExt cx="1492600" cy="1441063"/>
          </a:xfrm>
        </p:grpSpPr>
        <p:pic>
          <p:nvPicPr>
            <p:cNvPr id="7" name="Picture 6">
              <a:extLst>
                <a:ext uri="{FF2B5EF4-FFF2-40B4-BE49-F238E27FC236}">
                  <a16:creationId xmlns:a16="http://schemas.microsoft.com/office/drawing/2014/main" id="{594EDC8C-0962-7606-818B-155FAA2277E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8" name="TextBox 7">
              <a:extLst>
                <a:ext uri="{FF2B5EF4-FFF2-40B4-BE49-F238E27FC236}">
                  <a16:creationId xmlns:a16="http://schemas.microsoft.com/office/drawing/2014/main" id="{DE53CB11-917C-9ACD-B920-565E07456A20}"/>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77%</a:t>
              </a:r>
            </a:p>
            <a:p>
              <a:pPr algn="ctr"/>
              <a:r>
                <a:rPr lang="en-US" sz="1600">
                  <a:latin typeface="+mj-lt"/>
                </a:rPr>
                <a:t>Sensitivity</a:t>
              </a:r>
            </a:p>
          </p:txBody>
        </p:sp>
      </p:grpSp>
      <p:grpSp>
        <p:nvGrpSpPr>
          <p:cNvPr id="10" name="Group 9">
            <a:extLst>
              <a:ext uri="{FF2B5EF4-FFF2-40B4-BE49-F238E27FC236}">
                <a16:creationId xmlns:a16="http://schemas.microsoft.com/office/drawing/2014/main" id="{88C5C50A-4725-8CBF-78FF-D7E46A869F63}"/>
              </a:ext>
            </a:extLst>
          </p:cNvPr>
          <p:cNvGrpSpPr/>
          <p:nvPr/>
        </p:nvGrpSpPr>
        <p:grpSpPr>
          <a:xfrm>
            <a:off x="9196776" y="1818316"/>
            <a:ext cx="1649639" cy="1584015"/>
            <a:chOff x="6855191" y="1959351"/>
            <a:chExt cx="1492600" cy="1441063"/>
          </a:xfrm>
        </p:grpSpPr>
        <p:pic>
          <p:nvPicPr>
            <p:cNvPr id="11" name="Picture 10">
              <a:extLst>
                <a:ext uri="{FF2B5EF4-FFF2-40B4-BE49-F238E27FC236}">
                  <a16:creationId xmlns:a16="http://schemas.microsoft.com/office/drawing/2014/main" id="{3C61DC0C-F9AF-13ED-E416-73FAC360B2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12" name="TextBox 11">
              <a:extLst>
                <a:ext uri="{FF2B5EF4-FFF2-40B4-BE49-F238E27FC236}">
                  <a16:creationId xmlns:a16="http://schemas.microsoft.com/office/drawing/2014/main" id="{CE98AF65-4E2C-4A68-D863-0F8B53333682}"/>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91%</a:t>
              </a:r>
            </a:p>
            <a:p>
              <a:pPr algn="ctr"/>
              <a:r>
                <a:rPr lang="en-US" sz="1600">
                  <a:latin typeface="+mj-lt"/>
                </a:rPr>
                <a:t>Specificity</a:t>
              </a:r>
            </a:p>
          </p:txBody>
        </p:sp>
      </p:grpSp>
      <p:sp>
        <p:nvSpPr>
          <p:cNvPr id="4" name="Rectangle: Rounded Corners 3">
            <a:extLst>
              <a:ext uri="{FF2B5EF4-FFF2-40B4-BE49-F238E27FC236}">
                <a16:creationId xmlns:a16="http://schemas.microsoft.com/office/drawing/2014/main" id="{50F58EA6-4133-F652-C75B-F86657298EF8}"/>
              </a:ext>
            </a:extLst>
          </p:cNvPr>
          <p:cNvSpPr/>
          <p:nvPr/>
        </p:nvSpPr>
        <p:spPr>
          <a:xfrm>
            <a:off x="223284" y="1885522"/>
            <a:ext cx="3509098" cy="3086956"/>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3CCE7BF-C5BE-33CC-CAEC-FB5AADDBE82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3339" y="2153649"/>
            <a:ext cx="1667774" cy="2534652"/>
          </a:xfrm>
          <a:prstGeom prst="rect">
            <a:avLst/>
          </a:prstGeom>
        </p:spPr>
      </p:pic>
      <p:sp>
        <p:nvSpPr>
          <p:cNvPr id="14" name="TextBox 13">
            <a:extLst>
              <a:ext uri="{FF2B5EF4-FFF2-40B4-BE49-F238E27FC236}">
                <a16:creationId xmlns:a16="http://schemas.microsoft.com/office/drawing/2014/main" id="{90CBA1C2-11C5-2529-3862-C9A48A0AEFE2}"/>
              </a:ext>
            </a:extLst>
          </p:cNvPr>
          <p:cNvSpPr txBox="1"/>
          <p:nvPr/>
        </p:nvSpPr>
        <p:spPr>
          <a:xfrm>
            <a:off x="3056858" y="2719125"/>
            <a:ext cx="592577"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STE</a:t>
            </a:r>
          </a:p>
        </p:txBody>
      </p:sp>
      <p:sp>
        <p:nvSpPr>
          <p:cNvPr id="15" name="TextBox 14">
            <a:extLst>
              <a:ext uri="{FF2B5EF4-FFF2-40B4-BE49-F238E27FC236}">
                <a16:creationId xmlns:a16="http://schemas.microsoft.com/office/drawing/2014/main" id="{444DC8B3-D0C3-6CA8-D643-EC2A5FB14D97}"/>
              </a:ext>
            </a:extLst>
          </p:cNvPr>
          <p:cNvSpPr txBox="1"/>
          <p:nvPr/>
        </p:nvSpPr>
        <p:spPr>
          <a:xfrm>
            <a:off x="2769760" y="1935287"/>
            <a:ext cx="962621" cy="338554"/>
          </a:xfrm>
          <a:prstGeom prst="rect">
            <a:avLst/>
          </a:prstGeom>
          <a:noFill/>
        </p:spPr>
        <p:txBody>
          <a:bodyPr wrap="square" rtlCol="0">
            <a:spAutoFit/>
          </a:bodyPr>
          <a:lstStyle/>
          <a:p>
            <a:pPr algn="ctr"/>
            <a:r>
              <a:rPr lang="en-US" sz="1600">
                <a:latin typeface="+mj-lt"/>
              </a:rPr>
              <a:t>V1-V3</a:t>
            </a:r>
            <a:endParaRPr lang="en-US">
              <a:latin typeface="+mj-lt"/>
            </a:endParaRPr>
          </a:p>
        </p:txBody>
      </p:sp>
      <p:sp>
        <p:nvSpPr>
          <p:cNvPr id="16" name="TextBox 15">
            <a:extLst>
              <a:ext uri="{FF2B5EF4-FFF2-40B4-BE49-F238E27FC236}">
                <a16:creationId xmlns:a16="http://schemas.microsoft.com/office/drawing/2014/main" id="{8D01B97A-F39B-26AE-375B-0D3AF25AB9B3}"/>
              </a:ext>
            </a:extLst>
          </p:cNvPr>
          <p:cNvSpPr txBox="1"/>
          <p:nvPr/>
        </p:nvSpPr>
        <p:spPr>
          <a:xfrm>
            <a:off x="308788" y="3247977"/>
            <a:ext cx="565358"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R-S</a:t>
            </a:r>
          </a:p>
        </p:txBody>
      </p:sp>
      <p:cxnSp>
        <p:nvCxnSpPr>
          <p:cNvPr id="17" name="Straight Arrow Connector 16">
            <a:extLst>
              <a:ext uri="{FF2B5EF4-FFF2-40B4-BE49-F238E27FC236}">
                <a16:creationId xmlns:a16="http://schemas.microsoft.com/office/drawing/2014/main" id="{8A79AB28-1E83-9D6B-2DC0-CF23D7B89344}"/>
              </a:ext>
            </a:extLst>
          </p:cNvPr>
          <p:cNvCxnSpPr>
            <a:cxnSpLocks/>
          </p:cNvCxnSpPr>
          <p:nvPr/>
        </p:nvCxnSpPr>
        <p:spPr>
          <a:xfrm>
            <a:off x="883138" y="2153648"/>
            <a:ext cx="0" cy="2534653"/>
          </a:xfrm>
          <a:prstGeom prst="straightConnector1">
            <a:avLst/>
          </a:prstGeom>
          <a:ln w="19050">
            <a:prstDash val="sys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A9A4FC7-2CFA-69D2-B533-D67CC2684142}"/>
              </a:ext>
            </a:extLst>
          </p:cNvPr>
          <p:cNvCxnSpPr>
            <a:cxnSpLocks/>
          </p:cNvCxnSpPr>
          <p:nvPr/>
        </p:nvCxnSpPr>
        <p:spPr>
          <a:xfrm>
            <a:off x="2934844" y="2943379"/>
            <a:ext cx="6352"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929BC8F-9EA5-44A2-EFF7-B550C28DB1C9}"/>
              </a:ext>
            </a:extLst>
          </p:cNvPr>
          <p:cNvCxnSpPr>
            <a:cxnSpLocks/>
          </p:cNvCxnSpPr>
          <p:nvPr/>
        </p:nvCxnSpPr>
        <p:spPr>
          <a:xfrm flipH="1">
            <a:off x="763117" y="2153648"/>
            <a:ext cx="129649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B0FCCE-3DF9-9068-3B60-9EC0AD125320}"/>
              </a:ext>
            </a:extLst>
          </p:cNvPr>
          <p:cNvCxnSpPr>
            <a:cxnSpLocks/>
          </p:cNvCxnSpPr>
          <p:nvPr/>
        </p:nvCxnSpPr>
        <p:spPr>
          <a:xfrm flipH="1">
            <a:off x="763117" y="4694241"/>
            <a:ext cx="118272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4352356-4FA9-DECD-5644-7A256B26D72B}"/>
              </a:ext>
            </a:extLst>
          </p:cNvPr>
          <p:cNvCxnSpPr>
            <a:cxnSpLocks/>
          </p:cNvCxnSpPr>
          <p:nvPr/>
        </p:nvCxnSpPr>
        <p:spPr>
          <a:xfrm>
            <a:off x="1819334" y="2773256"/>
            <a:ext cx="1264364"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C66A70-8DE4-8B1E-EE2D-9CD7D285575C}"/>
              </a:ext>
            </a:extLst>
          </p:cNvPr>
          <p:cNvCxnSpPr>
            <a:cxnSpLocks/>
          </p:cNvCxnSpPr>
          <p:nvPr/>
        </p:nvCxnSpPr>
        <p:spPr>
          <a:xfrm>
            <a:off x="1782946" y="2943379"/>
            <a:ext cx="128016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4780772-40C4-17AA-7AE9-55E236837638}"/>
              </a:ext>
            </a:extLst>
          </p:cNvPr>
          <p:cNvCxnSpPr>
            <a:cxnSpLocks/>
          </p:cNvCxnSpPr>
          <p:nvPr/>
        </p:nvCxnSpPr>
        <p:spPr>
          <a:xfrm flipV="1">
            <a:off x="2934844" y="2407496"/>
            <a:ext cx="0"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46" name="Picture 45" descr="A black and white drawing of a rectangular shape&#10;&#10;AI-generated content may be incorrect.">
            <a:extLst>
              <a:ext uri="{FF2B5EF4-FFF2-40B4-BE49-F238E27FC236}">
                <a16:creationId xmlns:a16="http://schemas.microsoft.com/office/drawing/2014/main" id="{13FD0465-1511-79EF-BE1C-85423035A8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3325" y="3551628"/>
            <a:ext cx="1344384" cy="846464"/>
          </a:xfrm>
          <a:prstGeom prst="rect">
            <a:avLst/>
          </a:prstGeom>
        </p:spPr>
      </p:pic>
      <p:sp>
        <p:nvSpPr>
          <p:cNvPr id="47" name="TextBox 46">
            <a:extLst>
              <a:ext uri="{FF2B5EF4-FFF2-40B4-BE49-F238E27FC236}">
                <a16:creationId xmlns:a16="http://schemas.microsoft.com/office/drawing/2014/main" id="{88A5107B-BEC7-C925-7168-59B85DFAA01E}"/>
              </a:ext>
            </a:extLst>
          </p:cNvPr>
          <p:cNvSpPr txBox="1"/>
          <p:nvPr/>
        </p:nvSpPr>
        <p:spPr>
          <a:xfrm>
            <a:off x="2123325" y="3641548"/>
            <a:ext cx="1304178" cy="707886"/>
          </a:xfrm>
          <a:prstGeom prst="rect">
            <a:avLst/>
          </a:prstGeom>
          <a:noFill/>
        </p:spPr>
        <p:txBody>
          <a:bodyPr wrap="square" rtlCol="0">
            <a:spAutoFit/>
          </a:bodyPr>
          <a:lstStyle/>
          <a:p>
            <a:pPr algn="ctr"/>
            <a:r>
              <a:rPr lang="en-US" sz="2000">
                <a:solidFill>
                  <a:schemeClr val="accent1"/>
                </a:solidFill>
                <a:latin typeface="+mj-lt"/>
              </a:rPr>
              <a:t>STE/R-S </a:t>
            </a:r>
          </a:p>
          <a:p>
            <a:pPr algn="ctr"/>
            <a:r>
              <a:rPr lang="en-US" sz="2000">
                <a:solidFill>
                  <a:schemeClr val="accent1"/>
                </a:solidFill>
                <a:latin typeface="+mj-lt"/>
              </a:rPr>
              <a:t>&gt; 0.25?</a:t>
            </a:r>
          </a:p>
        </p:txBody>
      </p:sp>
    </p:spTree>
    <p:extLst>
      <p:ext uri="{BB962C8B-B14F-4D97-AF65-F5344CB8AC3E}">
        <p14:creationId xmlns:p14="http://schemas.microsoft.com/office/powerpoint/2010/main" val="2827995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5" grpId="0"/>
      <p:bldP spid="16" grpId="0"/>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4AFBE-7CE7-3756-2B8A-C3BAAF96F7E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87E9C35-BA03-A744-27DA-8D8D10860DBA}"/>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a:stretch/>
        </p:blipFill>
        <p:spPr>
          <a:xfrm>
            <a:off x="0" y="255400"/>
            <a:ext cx="12192000" cy="6347199"/>
          </a:xfrm>
          <a:prstGeom prst="rect">
            <a:avLst/>
          </a:prstGeom>
        </p:spPr>
      </p:pic>
      <p:pic>
        <p:nvPicPr>
          <p:cNvPr id="2" name="Picture 1" descr="A graph with a graph and a diagram&#10;&#10;Description automatically generated with medium confidence">
            <a:extLst>
              <a:ext uri="{FF2B5EF4-FFF2-40B4-BE49-F238E27FC236}">
                <a16:creationId xmlns:a16="http://schemas.microsoft.com/office/drawing/2014/main" id="{57835F33-9554-9FC2-E2D0-F4491C4BAC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2186" y="1458986"/>
            <a:ext cx="2276475" cy="3411220"/>
          </a:xfrm>
          <a:prstGeom prst="rect">
            <a:avLst/>
          </a:prstGeom>
          <a:ln w="25400">
            <a:noFill/>
          </a:ln>
        </p:spPr>
      </p:pic>
      <p:pic>
        <p:nvPicPr>
          <p:cNvPr id="3" name="Picture 2">
            <a:extLst>
              <a:ext uri="{FF2B5EF4-FFF2-40B4-BE49-F238E27FC236}">
                <a16:creationId xmlns:a16="http://schemas.microsoft.com/office/drawing/2014/main" id="{50F961BE-5F50-0CCE-B4D3-832F94D6B9E0}"/>
              </a:ext>
            </a:extLst>
          </p:cNvPr>
          <p:cNvPicPr>
            <a:picLocks noChangeAspect="1"/>
          </p:cNvPicPr>
          <p:nvPr/>
        </p:nvPicPr>
        <p:blipFill>
          <a:blip r:embed="rId3">
            <a:alphaModFix amt="75000"/>
            <a:extLst>
              <a:ext uri="{28A0092B-C50C-407E-A947-70E740481C1C}">
                <a14:useLocalDpi xmlns:a14="http://schemas.microsoft.com/office/drawing/2010/main" val="0"/>
              </a:ext>
            </a:extLst>
          </a:blip>
          <a:srcRect l="51958" t="25831" r="38373" b="40844"/>
          <a:stretch>
            <a:fillRect/>
          </a:stretch>
        </p:blipFill>
        <p:spPr>
          <a:xfrm>
            <a:off x="6334699" y="1894901"/>
            <a:ext cx="1178806" cy="2115240"/>
          </a:xfrm>
          <a:prstGeom prst="rect">
            <a:avLst/>
          </a:prstGeom>
        </p:spPr>
      </p:pic>
    </p:spTree>
    <p:extLst>
      <p:ext uri="{BB962C8B-B14F-4D97-AF65-F5344CB8AC3E}">
        <p14:creationId xmlns:p14="http://schemas.microsoft.com/office/powerpoint/2010/main" val="475592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E26A3-3C41-CE16-39C9-8FBAEC46DF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D028CB-B69B-D425-3642-E9D6863A3148}"/>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71-year-old male presents with </a:t>
            </a:r>
            <a:r>
              <a:rPr lang="en-US" dirty="0">
                <a:latin typeface="+mn-lt"/>
              </a:rPr>
              <a:t>chest pain</a:t>
            </a:r>
          </a:p>
        </p:txBody>
      </p:sp>
      <p:sp>
        <p:nvSpPr>
          <p:cNvPr id="3" name="TextBox 2">
            <a:extLst>
              <a:ext uri="{FF2B5EF4-FFF2-40B4-BE49-F238E27FC236}">
                <a16:creationId xmlns:a16="http://schemas.microsoft.com/office/drawing/2014/main" id="{FD2A0211-9D65-8EEB-B479-16708DC68D11}"/>
              </a:ext>
            </a:extLst>
          </p:cNvPr>
          <p:cNvSpPr txBox="1"/>
          <p:nvPr/>
        </p:nvSpPr>
        <p:spPr>
          <a:xfrm>
            <a:off x="1005840" y="1850479"/>
            <a:ext cx="1361440" cy="769441"/>
          </a:xfrm>
          <a:prstGeom prst="rect">
            <a:avLst/>
          </a:prstGeom>
          <a:noFill/>
        </p:spPr>
        <p:txBody>
          <a:bodyPr wrap="square" rtlCol="0">
            <a:spAutoFit/>
          </a:bodyPr>
          <a:lstStyle/>
          <a:p>
            <a:r>
              <a:rPr lang="en-US" sz="4400" dirty="0">
                <a:latin typeface="+mj-lt"/>
              </a:rPr>
              <a:t>186</a:t>
            </a:r>
          </a:p>
        </p:txBody>
      </p:sp>
      <p:cxnSp>
        <p:nvCxnSpPr>
          <p:cNvPr id="5" name="Straight Connector 4">
            <a:extLst>
              <a:ext uri="{FF2B5EF4-FFF2-40B4-BE49-F238E27FC236}">
                <a16:creationId xmlns:a16="http://schemas.microsoft.com/office/drawing/2014/main" id="{9A9F92C2-9ABB-7382-06B8-41C5A09AC67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0823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5CBB9-B60C-EDF0-3CD2-1D9538ACCD0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2137014-FC1A-852C-919A-BFE111D99F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57097"/>
            <a:ext cx="12192000" cy="6343804"/>
          </a:xfrm>
          <a:prstGeom prst="rect">
            <a:avLst/>
          </a:prstGeom>
        </p:spPr>
      </p:pic>
    </p:spTree>
    <p:extLst>
      <p:ext uri="{BB962C8B-B14F-4D97-AF65-F5344CB8AC3E}">
        <p14:creationId xmlns:p14="http://schemas.microsoft.com/office/powerpoint/2010/main" val="1705229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AA917-1B96-6A83-135E-BF76503E128A}"/>
            </a:ext>
          </a:extLst>
        </p:cNvPr>
        <p:cNvGrpSpPr/>
        <p:nvPr/>
      </p:nvGrpSpPr>
      <p:grpSpPr>
        <a:xfrm>
          <a:off x="0" y="0"/>
          <a:ext cx="0" cy="0"/>
          <a:chOff x="0" y="0"/>
          <a:chExt cx="0" cy="0"/>
        </a:xfrm>
      </p:grpSpPr>
      <p:pic>
        <p:nvPicPr>
          <p:cNvPr id="7" name="Picture 6" descr="A graph of a heart beat&#10;&#10;Description automatically generated">
            <a:extLst>
              <a:ext uri="{FF2B5EF4-FFF2-40B4-BE49-F238E27FC236}">
                <a16:creationId xmlns:a16="http://schemas.microsoft.com/office/drawing/2014/main" id="{38C1C04B-3D24-4BD3-52B1-F3EB83E81D6E}"/>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257098"/>
            <a:ext cx="12192000" cy="6343805"/>
          </a:xfrm>
          <a:prstGeom prst="rect">
            <a:avLst/>
          </a:prstGeom>
        </p:spPr>
      </p:pic>
      <p:pic>
        <p:nvPicPr>
          <p:cNvPr id="3" name="Picture 2" descr="A graph of a heart beat&#10;&#10;Description automatically generated">
            <a:extLst>
              <a:ext uri="{FF2B5EF4-FFF2-40B4-BE49-F238E27FC236}">
                <a16:creationId xmlns:a16="http://schemas.microsoft.com/office/drawing/2014/main" id="{9B04C93E-C4E9-99FA-EA9A-F507FAA8274A}"/>
              </a:ext>
            </a:extLst>
          </p:cNvPr>
          <p:cNvPicPr>
            <a:picLocks noChangeAspect="1"/>
          </p:cNvPicPr>
          <p:nvPr/>
        </p:nvPicPr>
        <p:blipFill>
          <a:blip r:embed="rId3">
            <a:extLst>
              <a:ext uri="{28A0092B-C50C-407E-A947-70E740481C1C}">
                <a14:useLocalDpi xmlns:a14="http://schemas.microsoft.com/office/drawing/2010/main" val="0"/>
              </a:ext>
            </a:extLst>
          </a:blip>
          <a:srcRect l="48105" t="3800" r="3844" b="22737"/>
          <a:stretch/>
        </p:blipFill>
        <p:spPr>
          <a:xfrm>
            <a:off x="5864772" y="498190"/>
            <a:ext cx="5858468" cy="4660288"/>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B7FBD878-F9C5-28F0-2660-311A944A2D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767" y="1065955"/>
            <a:ext cx="4404764" cy="3803904"/>
          </a:xfrm>
          <a:prstGeom prst="rect">
            <a:avLst/>
          </a:prstGeom>
        </p:spPr>
      </p:pic>
      <p:pic>
        <p:nvPicPr>
          <p:cNvPr id="10" name="Picture 9" descr="A white rope with pink thread&#10;&#10;AI-generated content may be incorrect.">
            <a:extLst>
              <a:ext uri="{FF2B5EF4-FFF2-40B4-BE49-F238E27FC236}">
                <a16:creationId xmlns:a16="http://schemas.microsoft.com/office/drawing/2014/main" id="{F5D38CC6-1C43-47FE-6E4A-984BE941E2E2}"/>
              </a:ext>
            </a:extLst>
          </p:cNvPr>
          <p:cNvPicPr>
            <a:picLocks noChangeAspect="1"/>
          </p:cNvPicPr>
          <p:nvPr/>
        </p:nvPicPr>
        <p:blipFill>
          <a:blip r:embed="rId5">
            <a:alphaModFix amt="25000"/>
            <a:extLst>
              <a:ext uri="{28A0092B-C50C-407E-A947-70E740481C1C}">
                <a14:useLocalDpi xmlns:a14="http://schemas.microsoft.com/office/drawing/2010/main" val="0"/>
              </a:ext>
            </a:extLst>
          </a:blip>
          <a:stretch>
            <a:fillRect/>
          </a:stretch>
        </p:blipFill>
        <p:spPr>
          <a:xfrm>
            <a:off x="145304" y="880683"/>
            <a:ext cx="4924597" cy="3936351"/>
          </a:xfrm>
          <a:prstGeom prst="rect">
            <a:avLst/>
          </a:prstGeom>
        </p:spPr>
      </p:pic>
    </p:spTree>
    <p:extLst>
      <p:ext uri="{BB962C8B-B14F-4D97-AF65-F5344CB8AC3E}">
        <p14:creationId xmlns:p14="http://schemas.microsoft.com/office/powerpoint/2010/main" val="3008330163"/>
      </p:ext>
    </p:extLst>
  </p:cSld>
  <p:clrMapOvr>
    <a:masterClrMapping/>
  </p:clrMapOvr>
  <mc:AlternateContent xmlns:mc="http://schemas.openxmlformats.org/markup-compatibility/2006" xmlns:p14="http://schemas.microsoft.com/office/powerpoint/2010/main">
    <mc:Choice Requires="p14">
      <p:transition spd="med" p14:dur="700" advTm="139959">
        <p:fade/>
      </p:transition>
    </mc:Choice>
    <mc:Fallback xmlns="">
      <p:transition spd="med" advTm="13995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9032A-3C0F-43F7-9F37-65E406282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0FFCB-0C32-172D-F6BD-F90FD41FE07F}"/>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60-year-old male presents with </a:t>
            </a:r>
            <a:r>
              <a:rPr lang="en-US" dirty="0">
                <a:latin typeface="+mn-lt"/>
              </a:rPr>
              <a:t>chest pain</a:t>
            </a:r>
          </a:p>
        </p:txBody>
      </p:sp>
      <p:sp>
        <p:nvSpPr>
          <p:cNvPr id="3" name="TextBox 2">
            <a:extLst>
              <a:ext uri="{FF2B5EF4-FFF2-40B4-BE49-F238E27FC236}">
                <a16:creationId xmlns:a16="http://schemas.microsoft.com/office/drawing/2014/main" id="{83232753-F0A7-47A8-8647-7F92E4B7261A}"/>
              </a:ext>
            </a:extLst>
          </p:cNvPr>
          <p:cNvSpPr txBox="1"/>
          <p:nvPr/>
        </p:nvSpPr>
        <p:spPr>
          <a:xfrm>
            <a:off x="1005840" y="1850479"/>
            <a:ext cx="1361440" cy="769441"/>
          </a:xfrm>
          <a:prstGeom prst="rect">
            <a:avLst/>
          </a:prstGeom>
          <a:noFill/>
        </p:spPr>
        <p:txBody>
          <a:bodyPr wrap="square" rtlCol="0">
            <a:spAutoFit/>
          </a:bodyPr>
          <a:lstStyle/>
          <a:p>
            <a:r>
              <a:rPr lang="en-US" sz="4400" dirty="0">
                <a:latin typeface="+mj-lt"/>
              </a:rPr>
              <a:t>187</a:t>
            </a:r>
          </a:p>
        </p:txBody>
      </p:sp>
      <p:cxnSp>
        <p:nvCxnSpPr>
          <p:cNvPr id="5" name="Straight Connector 4">
            <a:extLst>
              <a:ext uri="{FF2B5EF4-FFF2-40B4-BE49-F238E27FC236}">
                <a16:creationId xmlns:a16="http://schemas.microsoft.com/office/drawing/2014/main" id="{3C40878E-2A4E-76C3-2081-230BF5102A0D}"/>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06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CB97C-4C8C-B376-E78A-7CFC545C1B3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08FE0E6-737A-8253-D480-9724BCDF08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60637"/>
            <a:ext cx="12192000" cy="6336724"/>
          </a:xfrm>
          <a:prstGeom prst="rect">
            <a:avLst/>
          </a:prstGeom>
        </p:spPr>
      </p:pic>
    </p:spTree>
    <p:extLst>
      <p:ext uri="{BB962C8B-B14F-4D97-AF65-F5344CB8AC3E}">
        <p14:creationId xmlns:p14="http://schemas.microsoft.com/office/powerpoint/2010/main" val="22149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149E64-CB28-41F5-BF8C-8E8673BBF53B}"/>
              </a:ext>
            </a:extLst>
          </p:cNvPr>
          <p:cNvPicPr>
            <a:picLocks noChangeAspect="1"/>
          </p:cNvPicPr>
          <p:nvPr/>
        </p:nvPicPr>
        <p:blipFill rotWithShape="1">
          <a:blip r:embed="rId2">
            <a:extLst>
              <a:ext uri="{28A0092B-C50C-407E-A947-70E740481C1C}">
                <a14:useLocalDpi xmlns:a14="http://schemas.microsoft.com/office/drawing/2010/main" val="0"/>
              </a:ext>
            </a:extLst>
          </a:blip>
          <a:srcRect t="1785" b="2152"/>
          <a:stretch/>
        </p:blipFill>
        <p:spPr>
          <a:xfrm>
            <a:off x="2287496" y="1176214"/>
            <a:ext cx="7617008" cy="5534186"/>
          </a:xfrm>
          <a:prstGeom prst="rect">
            <a:avLst/>
          </a:prstGeom>
        </p:spPr>
      </p:pic>
      <p:sp>
        <p:nvSpPr>
          <p:cNvPr id="2" name="Title 1">
            <a:extLst>
              <a:ext uri="{FF2B5EF4-FFF2-40B4-BE49-F238E27FC236}">
                <a16:creationId xmlns:a16="http://schemas.microsoft.com/office/drawing/2014/main" id="{9685D2B1-FA59-C2D7-356A-D83080B77A29}"/>
              </a:ext>
            </a:extLst>
          </p:cNvPr>
          <p:cNvSpPr>
            <a:spLocks noGrp="1"/>
          </p:cNvSpPr>
          <p:nvPr>
            <p:ph type="title"/>
          </p:nvPr>
        </p:nvSpPr>
        <p:spPr/>
        <p:txBody>
          <a:bodyPr/>
          <a:lstStyle/>
          <a:p>
            <a:r>
              <a:rPr lang="en-US" dirty="0"/>
              <a:t>LV Aneurysm</a:t>
            </a:r>
          </a:p>
        </p:txBody>
      </p:sp>
    </p:spTree>
    <p:extLst>
      <p:ext uri="{BB962C8B-B14F-4D97-AF65-F5344CB8AC3E}">
        <p14:creationId xmlns:p14="http://schemas.microsoft.com/office/powerpoint/2010/main" val="2311385089"/>
      </p:ext>
    </p:extLst>
  </p:cSld>
  <p:clrMapOvr>
    <a:masterClrMapping/>
  </p:clrMapOvr>
  <mc:AlternateContent xmlns:mc="http://schemas.openxmlformats.org/markup-compatibility/2006" xmlns:p14="http://schemas.microsoft.com/office/powerpoint/2010/main">
    <mc:Choice Requires="p14">
      <p:transition spd="med" p14:dur="700" advTm="13738">
        <p:fade/>
      </p:transition>
    </mc:Choice>
    <mc:Fallback xmlns="">
      <p:transition spd="med" advTm="13738">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3.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36</TotalTime>
  <Words>827</Words>
  <Application>Microsoft Office PowerPoint</Application>
  <PresentationFormat>Widescreen</PresentationFormat>
  <Paragraphs>104</Paragraphs>
  <Slides>25</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Calibri</vt:lpstr>
      <vt:lpstr>Nunito Sans ExtraLight</vt:lpstr>
      <vt:lpstr>Nunito Sans</vt:lpstr>
      <vt:lpstr>Ink Free</vt:lpstr>
      <vt:lpstr>Arial</vt:lpstr>
      <vt:lpstr>1_Office Theme</vt:lpstr>
      <vt:lpstr>ECG Stampede</vt:lpstr>
      <vt:lpstr>Conference 34</vt:lpstr>
      <vt:lpstr>42-year-old female presents with fatigue and syncope</vt:lpstr>
      <vt:lpstr>PowerPoint Presentation</vt:lpstr>
      <vt:lpstr>Cardiac Action Potential Phase 3</vt:lpstr>
      <vt:lpstr>What’s the risk?</vt:lpstr>
      <vt:lpstr>Torsades de Pointes</vt:lpstr>
      <vt:lpstr>62-year-old male presents with dyspnea</vt:lpstr>
      <vt:lpstr>PowerPoint Presentation</vt:lpstr>
      <vt:lpstr>PowerPoint Presentation</vt:lpstr>
      <vt:lpstr>44-year-old male presents with palpitations</vt:lpstr>
      <vt:lpstr>PowerPoint Presentation</vt:lpstr>
      <vt:lpstr>Ventricular Pre-excitation</vt:lpstr>
      <vt:lpstr>AVRT Orthodromic</vt:lpstr>
      <vt:lpstr>AVRT Antidromic</vt:lpstr>
      <vt:lpstr>62-year-old male presents with chest pain</vt:lpstr>
      <vt:lpstr>PowerPoint Presentation</vt:lpstr>
      <vt:lpstr>Left Ventricular Hypertrophy</vt:lpstr>
      <vt:lpstr>Armstrong Algorithm for STE in LVH</vt:lpstr>
      <vt:lpstr>PowerPoint Presentation</vt:lpstr>
      <vt:lpstr>71-year-old male presents with chest pain</vt:lpstr>
      <vt:lpstr>PowerPoint Presentation</vt:lpstr>
      <vt:lpstr>PowerPoint Presentation</vt:lpstr>
      <vt:lpstr>60-year-old male presents with chest pain</vt:lpstr>
      <vt:lpstr>PowerPoint Presentation</vt:lpstr>
      <vt:lpstr>LV Aneurysm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2</cp:revision>
  <dcterms:created xsi:type="dcterms:W3CDTF">2017-12-05T04:01:38Z</dcterms:created>
  <dcterms:modified xsi:type="dcterms:W3CDTF">2026-05-18T23:50:30Z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