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4"/>
    <p:sldMasterId id="2147483684" r:id="rId5"/>
  </p:sldMasterIdLst>
  <p:notesMasterIdLst>
    <p:notesMasterId r:id="rId33"/>
  </p:notesMasterIdLst>
  <p:sldIdLst>
    <p:sldId id="256" r:id="rId6"/>
    <p:sldId id="344" r:id="rId7"/>
    <p:sldId id="257" r:id="rId8"/>
    <p:sldId id="374" r:id="rId9"/>
    <p:sldId id="375" r:id="rId10"/>
    <p:sldId id="431" r:id="rId11"/>
    <p:sldId id="514" r:id="rId12"/>
    <p:sldId id="503" r:id="rId13"/>
    <p:sldId id="376" r:id="rId14"/>
    <p:sldId id="377" r:id="rId15"/>
    <p:sldId id="347" r:id="rId16"/>
    <p:sldId id="477" r:id="rId17"/>
    <p:sldId id="478" r:id="rId18"/>
    <p:sldId id="378" r:id="rId19"/>
    <p:sldId id="379" r:id="rId20"/>
    <p:sldId id="353" r:id="rId21"/>
    <p:sldId id="349" r:id="rId22"/>
    <p:sldId id="380" r:id="rId23"/>
    <p:sldId id="381" r:id="rId24"/>
    <p:sldId id="397" r:id="rId25"/>
    <p:sldId id="417" r:id="rId26"/>
    <p:sldId id="382" r:id="rId27"/>
    <p:sldId id="383" r:id="rId28"/>
    <p:sldId id="2376" r:id="rId29"/>
    <p:sldId id="275" r:id="rId30"/>
    <p:sldId id="2377" r:id="rId31"/>
    <p:sldId id="373" r:id="rId32"/>
  </p:sldIdLst>
  <p:sldSz cx="12192000" cy="6858000"/>
  <p:notesSz cx="6858000" cy="9144000"/>
  <p:embeddedFontLst>
    <p:embeddedFont>
      <p:font typeface="Ink Free" panose="03080402000500000000" pitchFamily="66" charset="0"/>
      <p:regular r:id="rId34"/>
    </p:embeddedFont>
    <p:embeddedFont>
      <p:font typeface="Nunito Sans" pitchFamily="2" charset="0"/>
      <p:regular r:id="rId35"/>
      <p:bold r:id="rId36"/>
      <p:italic r:id="rId37"/>
      <p:boldItalic r:id="rId38"/>
    </p:embeddedFont>
    <p:embeddedFont>
      <p:font typeface="Nunito Sans ExtraLight" pitchFamily="2" charset="0"/>
      <p:regular r:id="rId39"/>
      <p:italic r:id="rId4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26361"/>
    <a:srgbClr val="E6E6E6"/>
    <a:srgbClr val="373635"/>
    <a:srgbClr val="2A2A2B"/>
    <a:srgbClr val="8C0E12"/>
    <a:srgbClr val="5279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66" d="100"/>
          <a:sy n="66" d="100"/>
        </p:scale>
        <p:origin x="0" y="0"/>
      </p:cViewPr>
      <p:guideLst/>
    </p:cSldViewPr>
  </p:slide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slideMaster" Target="slideMasters/slideMaster2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notesMaster" Target="notesMasters/notesMaster1.xml"/><Relationship Id="rId34" Type="http://schemas.openxmlformats.org/officeDocument/2006/relationships/font" Target="fonts/font1.fntdata"/><Relationship Id="rId35" Type="http://schemas.openxmlformats.org/officeDocument/2006/relationships/font" Target="fonts/font2.fntdata"/><Relationship Id="rId36" Type="http://schemas.openxmlformats.org/officeDocument/2006/relationships/font" Target="fonts/font3.fntdata"/><Relationship Id="rId37" Type="http://schemas.openxmlformats.org/officeDocument/2006/relationships/font" Target="fonts/font4.fntdata"/><Relationship Id="rId38" Type="http://schemas.openxmlformats.org/officeDocument/2006/relationships/font" Target="fonts/font5.fntdata"/><Relationship Id="rId39" Type="http://schemas.openxmlformats.org/officeDocument/2006/relationships/font" Target="fonts/font6.fntdata"/><Relationship Id="rId40" Type="http://schemas.openxmlformats.org/officeDocument/2006/relationships/font" Target="fonts/font7.fntdata"/><Relationship Id="rId41" Type="http://schemas.openxmlformats.org/officeDocument/2006/relationships/presProps" Target="presProps.xml"/><Relationship Id="rId42" Type="http://schemas.openxmlformats.org/officeDocument/2006/relationships/viewProps" Target="viewProps.xml"/><Relationship Id="rId43" Type="http://schemas.openxmlformats.org/officeDocument/2006/relationships/theme" Target="theme/theme1.xml"/><Relationship Id="rId44" Type="http://schemas.openxmlformats.org/officeDocument/2006/relationships/tableStyles" Target="tableStyles.xml"/><Relationship Id="rId45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ooper, Benjamin" userId="4e6d6a2f-2bf5-4843-afef-c899fee87a24" providerId="ADAL" clId="{F711BD08-995B-4916-81E5-035897BBDCCB}"/>
    <pc:docChg chg="modSld">
      <pc:chgData name="Cooper, Benjamin" userId="4e6d6a2f-2bf5-4843-afef-c899fee87a24" providerId="ADAL" clId="{F711BD08-995B-4916-81E5-035897BBDCCB}" dt="2025-08-21T14:45:08.186" v="3"/>
      <pc:docMkLst>
        <pc:docMk/>
      </pc:docMkLst>
      <pc:sldChg chg="modTransition">
        <pc:chgData name="Cooper, Benjamin" userId="4e6d6a2f-2bf5-4843-afef-c899fee87a24" providerId="ADAL" clId="{F711BD08-995B-4916-81E5-035897BBDCCB}" dt="2025-08-21T14:45:08.186" v="3"/>
        <pc:sldMkLst>
          <pc:docMk/>
          <pc:sldMk cId="704517557" sldId="256"/>
        </pc:sldMkLst>
      </pc:sldChg>
      <pc:sldChg chg="modTransition">
        <pc:chgData name="Cooper, Benjamin" userId="4e6d6a2f-2bf5-4843-afef-c899fee87a24" providerId="ADAL" clId="{F711BD08-995B-4916-81E5-035897BBDCCB}" dt="2025-08-21T14:45:08.186" v="3"/>
        <pc:sldMkLst>
          <pc:docMk/>
          <pc:sldMk cId="490656777" sldId="257"/>
        </pc:sldMkLst>
      </pc:sldChg>
      <pc:sldChg chg="modTransition">
        <pc:chgData name="Cooper, Benjamin" userId="4e6d6a2f-2bf5-4843-afef-c899fee87a24" providerId="ADAL" clId="{F711BD08-995B-4916-81E5-035897BBDCCB}" dt="2025-08-21T14:45:08.186" v="3"/>
        <pc:sldMkLst>
          <pc:docMk/>
          <pc:sldMk cId="1513927059" sldId="294"/>
        </pc:sldMkLst>
      </pc:sldChg>
      <pc:sldChg chg="modTransition">
        <pc:chgData name="Cooper, Benjamin" userId="4e6d6a2f-2bf5-4843-afef-c899fee87a24" providerId="ADAL" clId="{F711BD08-995B-4916-81E5-035897BBDCCB}" dt="2025-08-21T14:45:08.186" v="3"/>
        <pc:sldMkLst>
          <pc:docMk/>
          <pc:sldMk cId="2234265494" sldId="297"/>
        </pc:sldMkLst>
      </pc:sldChg>
      <pc:sldChg chg="modTransition">
        <pc:chgData name="Cooper, Benjamin" userId="4e6d6a2f-2bf5-4843-afef-c899fee87a24" providerId="ADAL" clId="{F711BD08-995B-4916-81E5-035897BBDCCB}" dt="2025-08-21T14:45:08.186" v="3"/>
        <pc:sldMkLst>
          <pc:docMk/>
          <pc:sldMk cId="570468609" sldId="321"/>
        </pc:sldMkLst>
      </pc:sldChg>
      <pc:sldChg chg="modTransition">
        <pc:chgData name="Cooper, Benjamin" userId="4e6d6a2f-2bf5-4843-afef-c899fee87a24" providerId="ADAL" clId="{F711BD08-995B-4916-81E5-035897BBDCCB}" dt="2025-08-21T14:45:08.186" v="3"/>
        <pc:sldMkLst>
          <pc:docMk/>
          <pc:sldMk cId="621481197" sldId="331"/>
        </pc:sldMkLst>
      </pc:sldChg>
      <pc:sldChg chg="modTransition">
        <pc:chgData name="Cooper, Benjamin" userId="4e6d6a2f-2bf5-4843-afef-c899fee87a24" providerId="ADAL" clId="{F711BD08-995B-4916-81E5-035897BBDCCB}" dt="2025-08-21T14:45:08.186" v="3"/>
        <pc:sldMkLst>
          <pc:docMk/>
          <pc:sldMk cId="3634285539" sldId="373"/>
        </pc:sldMkLst>
      </pc:sldChg>
      <pc:sldChg chg="modTransition">
        <pc:chgData name="Cooper, Benjamin" userId="4e6d6a2f-2bf5-4843-afef-c899fee87a24" providerId="ADAL" clId="{F711BD08-995B-4916-81E5-035897BBDCCB}" dt="2025-08-21T14:45:08.186" v="3"/>
        <pc:sldMkLst>
          <pc:docMk/>
          <pc:sldMk cId="1100229534" sldId="374"/>
        </pc:sldMkLst>
      </pc:sldChg>
      <pc:sldChg chg="modTransition">
        <pc:chgData name="Cooper, Benjamin" userId="4e6d6a2f-2bf5-4843-afef-c899fee87a24" providerId="ADAL" clId="{F711BD08-995B-4916-81E5-035897BBDCCB}" dt="2025-08-21T14:45:08.186" v="3"/>
        <pc:sldMkLst>
          <pc:docMk/>
          <pc:sldMk cId="3025838582" sldId="377"/>
        </pc:sldMkLst>
      </pc:sldChg>
      <pc:sldChg chg="modTransition">
        <pc:chgData name="Cooper, Benjamin" userId="4e6d6a2f-2bf5-4843-afef-c899fee87a24" providerId="ADAL" clId="{F711BD08-995B-4916-81E5-035897BBDCCB}" dt="2025-08-21T14:45:08.186" v="3"/>
        <pc:sldMkLst>
          <pc:docMk/>
          <pc:sldMk cId="1436010198" sldId="378"/>
        </pc:sldMkLst>
      </pc:sldChg>
      <pc:sldChg chg="modTransition">
        <pc:chgData name="Cooper, Benjamin" userId="4e6d6a2f-2bf5-4843-afef-c899fee87a24" providerId="ADAL" clId="{F711BD08-995B-4916-81E5-035897BBDCCB}" dt="2025-08-21T14:45:08.186" v="3"/>
        <pc:sldMkLst>
          <pc:docMk/>
          <pc:sldMk cId="1727558775" sldId="380"/>
        </pc:sldMkLst>
      </pc:sldChg>
      <pc:sldChg chg="modTransition">
        <pc:chgData name="Cooper, Benjamin" userId="4e6d6a2f-2bf5-4843-afef-c899fee87a24" providerId="ADAL" clId="{F711BD08-995B-4916-81E5-035897BBDCCB}" dt="2025-08-21T14:45:08.186" v="3"/>
        <pc:sldMkLst>
          <pc:docMk/>
          <pc:sldMk cId="260822069" sldId="381"/>
        </pc:sldMkLst>
      </pc:sldChg>
      <pc:sldChg chg="modTransition">
        <pc:chgData name="Cooper, Benjamin" userId="4e6d6a2f-2bf5-4843-afef-c899fee87a24" providerId="ADAL" clId="{F711BD08-995B-4916-81E5-035897BBDCCB}" dt="2025-08-21T14:45:08.186" v="3"/>
        <pc:sldMkLst>
          <pc:docMk/>
          <pc:sldMk cId="91920303" sldId="382"/>
        </pc:sldMkLst>
      </pc:sldChg>
      <pc:sldChg chg="modTransition">
        <pc:chgData name="Cooper, Benjamin" userId="4e6d6a2f-2bf5-4843-afef-c899fee87a24" providerId="ADAL" clId="{F711BD08-995B-4916-81E5-035897BBDCCB}" dt="2025-08-21T14:45:08.186" v="3"/>
        <pc:sldMkLst>
          <pc:docMk/>
          <pc:sldMk cId="601559052" sldId="383"/>
        </pc:sldMkLst>
      </pc:sldChg>
      <pc:sldChg chg="modTransition">
        <pc:chgData name="Cooper, Benjamin" userId="4e6d6a2f-2bf5-4843-afef-c899fee87a24" providerId="ADAL" clId="{F711BD08-995B-4916-81E5-035897BBDCCB}" dt="2025-08-21T14:45:08.186" v="3"/>
        <pc:sldMkLst>
          <pc:docMk/>
          <pc:sldMk cId="79702619" sldId="385"/>
        </pc:sldMkLst>
      </pc:sldChg>
      <pc:sldChg chg="modTransition">
        <pc:chgData name="Cooper, Benjamin" userId="4e6d6a2f-2bf5-4843-afef-c899fee87a24" providerId="ADAL" clId="{F711BD08-995B-4916-81E5-035897BBDCCB}" dt="2025-08-21T14:45:08.186" v="3"/>
        <pc:sldMkLst>
          <pc:docMk/>
          <pc:sldMk cId="2193403752" sldId="386"/>
        </pc:sldMkLst>
      </pc:sldChg>
      <pc:sldChg chg="modTransition">
        <pc:chgData name="Cooper, Benjamin" userId="4e6d6a2f-2bf5-4843-afef-c899fee87a24" providerId="ADAL" clId="{F711BD08-995B-4916-81E5-035897BBDCCB}" dt="2025-08-21T14:45:08.186" v="3"/>
        <pc:sldMkLst>
          <pc:docMk/>
          <pc:sldMk cId="1840299889" sldId="387"/>
        </pc:sldMkLst>
      </pc:sldChg>
      <pc:sldChg chg="modTransition">
        <pc:chgData name="Cooper, Benjamin" userId="4e6d6a2f-2bf5-4843-afef-c899fee87a24" providerId="ADAL" clId="{F711BD08-995B-4916-81E5-035897BBDCCB}" dt="2025-08-21T14:45:08.186" v="3"/>
        <pc:sldMkLst>
          <pc:docMk/>
          <pc:sldMk cId="527312126" sldId="388"/>
        </pc:sldMkLst>
      </pc:sldChg>
      <pc:sldChg chg="modTransition">
        <pc:chgData name="Cooper, Benjamin" userId="4e6d6a2f-2bf5-4843-afef-c899fee87a24" providerId="ADAL" clId="{F711BD08-995B-4916-81E5-035897BBDCCB}" dt="2025-08-21T14:45:08.186" v="3"/>
        <pc:sldMkLst>
          <pc:docMk/>
          <pc:sldMk cId="2362160400" sldId="389"/>
        </pc:sldMkLst>
      </pc:sldChg>
      <pc:sldChg chg="modTransition">
        <pc:chgData name="Cooper, Benjamin" userId="4e6d6a2f-2bf5-4843-afef-c899fee87a24" providerId="ADAL" clId="{F711BD08-995B-4916-81E5-035897BBDCCB}" dt="2025-08-21T14:45:08.186" v="3"/>
        <pc:sldMkLst>
          <pc:docMk/>
          <pc:sldMk cId="1424628400" sldId="427"/>
        </pc:sldMkLst>
      </pc:sldChg>
      <pc:sldChg chg="modTransition">
        <pc:chgData name="Cooper, Benjamin" userId="4e6d6a2f-2bf5-4843-afef-c899fee87a24" providerId="ADAL" clId="{F711BD08-995B-4916-81E5-035897BBDCCB}" dt="2025-08-21T14:45:08.186" v="3"/>
        <pc:sldMkLst>
          <pc:docMk/>
          <pc:sldMk cId="1824900711" sldId="477"/>
        </pc:sldMkLst>
      </pc:sldChg>
      <pc:sldChg chg="modTransition">
        <pc:chgData name="Cooper, Benjamin" userId="4e6d6a2f-2bf5-4843-afef-c899fee87a24" providerId="ADAL" clId="{F711BD08-995B-4916-81E5-035897BBDCCB}" dt="2025-08-21T14:45:08.186" v="3"/>
        <pc:sldMkLst>
          <pc:docMk/>
          <pc:sldMk cId="1864714550" sldId="501"/>
        </pc:sldMkLst>
      </pc:sldChg>
      <pc:sldChg chg="addSp modSp mod modTransition">
        <pc:chgData name="Cooper, Benjamin" userId="4e6d6a2f-2bf5-4843-afef-c899fee87a24" providerId="ADAL" clId="{F711BD08-995B-4916-81E5-035897BBDCCB}" dt="2025-08-21T14:45:08.186" v="3"/>
        <pc:sldMkLst>
          <pc:docMk/>
          <pc:sldMk cId="3466213269" sldId="503"/>
        </pc:sldMkLst>
      </pc:sldChg>
    </pc:docChg>
  </pc:docChgLst>
  <pc:docChgLst>
    <pc:chgData name="Cooper, Benjamin" userId="4e6d6a2f-2bf5-4843-afef-c899fee87a24" providerId="ADAL" clId="{C8926877-B352-47D3-9033-72DFE8108204}"/>
    <pc:docChg chg="undo custSel addSld delSld modSld sldOrd">
      <pc:chgData name="Cooper, Benjamin" userId="4e6d6a2f-2bf5-4843-afef-c899fee87a24" providerId="ADAL" clId="{C8926877-B352-47D3-9033-72DFE8108204}" dt="2025-08-12T19:36:49.577" v="468"/>
      <pc:docMkLst>
        <pc:docMk/>
      </pc:docMkLst>
      <pc:sldChg chg="modSp mod">
        <pc:chgData name="Cooper, Benjamin" userId="4e6d6a2f-2bf5-4843-afef-c899fee87a24" providerId="ADAL" clId="{C8926877-B352-47D3-9033-72DFE8108204}" dt="2025-08-12T17:54:11.002" v="3" actId="27636"/>
        <pc:sldMkLst>
          <pc:docMk/>
          <pc:sldMk cId="704517557" sldId="256"/>
        </pc:sldMkLst>
      </pc:sldChg>
      <pc:sldChg chg="addSp delSp modSp mod setBg">
        <pc:chgData name="Cooper, Benjamin" userId="4e6d6a2f-2bf5-4843-afef-c899fee87a24" providerId="ADAL" clId="{C8926877-B352-47D3-9033-72DFE8108204}" dt="2025-08-12T17:59:43.338" v="89" actId="14826"/>
        <pc:sldMkLst>
          <pc:docMk/>
          <pc:sldMk cId="490656777" sldId="257"/>
        </pc:sldMkLst>
      </pc:sldChg>
      <pc:sldChg chg="modSp add mod ord modNotesTx">
        <pc:chgData name="Cooper, Benjamin" userId="4e6d6a2f-2bf5-4843-afef-c899fee87a24" providerId="ADAL" clId="{C8926877-B352-47D3-9033-72DFE8108204}" dt="2025-08-12T19:36:49.577" v="468"/>
        <pc:sldMkLst>
          <pc:docMk/>
          <pc:sldMk cId="1513927059" sldId="294"/>
        </pc:sldMkLst>
      </pc:sldChg>
      <pc:sldChg chg="addSp delSp modSp add del mod delAnim modAnim">
        <pc:chgData name="Cooper, Benjamin" userId="4e6d6a2f-2bf5-4843-afef-c899fee87a24" providerId="ADAL" clId="{C8926877-B352-47D3-9033-72DFE8108204}" dt="2025-08-12T18:26:45.992" v="213" actId="47"/>
        <pc:sldMkLst>
          <pc:docMk/>
          <pc:sldMk cId="1996986586" sldId="296"/>
        </pc:sldMkLst>
      </pc:sldChg>
      <pc:sldChg chg="add">
        <pc:chgData name="Cooper, Benjamin" userId="4e6d6a2f-2bf5-4843-afef-c899fee87a24" providerId="ADAL" clId="{C8926877-B352-47D3-9033-72DFE8108204}" dt="2025-08-12T18:30:29.263" v="217"/>
        <pc:sldMkLst>
          <pc:docMk/>
          <pc:sldMk cId="2234265494" sldId="297"/>
        </pc:sldMkLst>
      </pc:sldChg>
      <pc:sldChg chg="add">
        <pc:chgData name="Cooper, Benjamin" userId="4e6d6a2f-2bf5-4843-afef-c899fee87a24" providerId="ADAL" clId="{C8926877-B352-47D3-9033-72DFE8108204}" dt="2025-08-12T18:30:29.263" v="217"/>
        <pc:sldMkLst>
          <pc:docMk/>
          <pc:sldMk cId="570468609" sldId="321"/>
        </pc:sldMkLst>
      </pc:sldChg>
      <pc:sldChg chg="modSp mod">
        <pc:chgData name="Cooper, Benjamin" userId="4e6d6a2f-2bf5-4843-afef-c899fee87a24" providerId="ADAL" clId="{C8926877-B352-47D3-9033-72DFE8108204}" dt="2025-08-12T17:54:46.097" v="15" actId="20577"/>
        <pc:sldMkLst>
          <pc:docMk/>
          <pc:sldMk cId="621481197" sldId="331"/>
        </pc:sldMkLst>
      </pc:sldChg>
      <pc:sldChg chg="modSp mod">
        <pc:chgData name="Cooper, Benjamin" userId="4e6d6a2f-2bf5-4843-afef-c899fee87a24" providerId="ADAL" clId="{C8926877-B352-47D3-9033-72DFE8108204}" dt="2025-08-12T17:54:54.554" v="21" actId="20577"/>
        <pc:sldMkLst>
          <pc:docMk/>
          <pc:sldMk cId="1100229534" sldId="374"/>
        </pc:sldMkLst>
      </pc:sldChg>
      <pc:sldChg chg="modSp mod">
        <pc:chgData name="Cooper, Benjamin" userId="4e6d6a2f-2bf5-4843-afef-c899fee87a24" providerId="ADAL" clId="{C8926877-B352-47D3-9033-72DFE8108204}" dt="2025-08-12T17:55:14.116" v="39" actId="20577"/>
        <pc:sldMkLst>
          <pc:docMk/>
          <pc:sldMk cId="3025838582" sldId="377"/>
        </pc:sldMkLst>
      </pc:sldChg>
      <pc:sldChg chg="modSp">
        <pc:chgData name="Cooper, Benjamin" userId="4e6d6a2f-2bf5-4843-afef-c899fee87a24" providerId="ADAL" clId="{C8926877-B352-47D3-9033-72DFE8108204}" dt="2025-08-12T18:00:03.782" v="91" actId="14826"/>
        <pc:sldMkLst>
          <pc:docMk/>
          <pc:sldMk cId="1436010198" sldId="378"/>
        </pc:sldMkLst>
      </pc:sldChg>
      <pc:sldChg chg="modSp mod">
        <pc:chgData name="Cooper, Benjamin" userId="4e6d6a2f-2bf5-4843-afef-c899fee87a24" providerId="ADAL" clId="{C8926877-B352-47D3-9033-72DFE8108204}" dt="2025-08-12T17:55:28.442" v="55" actId="20577"/>
        <pc:sldMkLst>
          <pc:docMk/>
          <pc:sldMk cId="1727558775" sldId="380"/>
        </pc:sldMkLst>
      </pc:sldChg>
      <pc:sldChg chg="modSp">
        <pc:chgData name="Cooper, Benjamin" userId="4e6d6a2f-2bf5-4843-afef-c899fee87a24" providerId="ADAL" clId="{C8926877-B352-47D3-9033-72DFE8108204}" dt="2025-08-12T18:05:35.775" v="94" actId="14826"/>
        <pc:sldMkLst>
          <pc:docMk/>
          <pc:sldMk cId="260822069" sldId="381"/>
        </pc:sldMkLst>
      </pc:sldChg>
      <pc:sldChg chg="modSp mod">
        <pc:chgData name="Cooper, Benjamin" userId="4e6d6a2f-2bf5-4843-afef-c899fee87a24" providerId="ADAL" clId="{C8926877-B352-47D3-9033-72DFE8108204}" dt="2025-08-12T17:55:42.818" v="67" actId="20577"/>
        <pc:sldMkLst>
          <pc:docMk/>
          <pc:sldMk cId="91920303" sldId="382"/>
        </pc:sldMkLst>
      </pc:sldChg>
      <pc:sldChg chg="modSp">
        <pc:chgData name="Cooper, Benjamin" userId="4e6d6a2f-2bf5-4843-afef-c899fee87a24" providerId="ADAL" clId="{C8926877-B352-47D3-9033-72DFE8108204}" dt="2025-08-12T18:00:14.377" v="92" actId="14826"/>
        <pc:sldMkLst>
          <pc:docMk/>
          <pc:sldMk cId="601559052" sldId="383"/>
        </pc:sldMkLst>
      </pc:sldChg>
      <pc:sldChg chg="modSp mod">
        <pc:chgData name="Cooper, Benjamin" userId="4e6d6a2f-2bf5-4843-afef-c899fee87a24" providerId="ADAL" clId="{C8926877-B352-47D3-9033-72DFE8108204}" dt="2025-08-12T17:55:59.297" v="80" actId="20577"/>
        <pc:sldMkLst>
          <pc:docMk/>
          <pc:sldMk cId="79702619" sldId="385"/>
        </pc:sldMkLst>
      </pc:sldChg>
      <pc:sldChg chg="modSp">
        <pc:chgData name="Cooper, Benjamin" userId="4e6d6a2f-2bf5-4843-afef-c899fee87a24" providerId="ADAL" clId="{C8926877-B352-47D3-9033-72DFE8108204}" dt="2025-08-12T18:00:25.007" v="93" actId="14826"/>
        <pc:sldMkLst>
          <pc:docMk/>
          <pc:sldMk cId="2193403752" sldId="386"/>
        </pc:sldMkLst>
      </pc:sldChg>
      <pc:sldChg chg="modSp">
        <pc:chgData name="Cooper, Benjamin" userId="4e6d6a2f-2bf5-4843-afef-c899fee87a24" providerId="ADAL" clId="{C8926877-B352-47D3-9033-72DFE8108204}" dt="2025-08-12T17:59:52.887" v="90" actId="14826"/>
        <pc:sldMkLst>
          <pc:docMk/>
          <pc:sldMk cId="1840299889" sldId="387"/>
        </pc:sldMkLst>
      </pc:sldChg>
      <pc:sldChg chg="addSp modSp add mod">
        <pc:chgData name="Cooper, Benjamin" userId="4e6d6a2f-2bf5-4843-afef-c899fee87a24" providerId="ADAL" clId="{C8926877-B352-47D3-9033-72DFE8108204}" dt="2025-08-12T18:07:17.020" v="107" actId="29295"/>
        <pc:sldMkLst>
          <pc:docMk/>
          <pc:sldMk cId="527312126" sldId="388"/>
        </pc:sldMkLst>
      </pc:sldChg>
      <pc:sldChg chg="modSp add mod modAnim modNotesTx">
        <pc:chgData name="Cooper, Benjamin" userId="4e6d6a2f-2bf5-4843-afef-c899fee87a24" providerId="ADAL" clId="{C8926877-B352-47D3-9033-72DFE8108204}" dt="2025-08-12T18:41:41.869" v="462" actId="20577"/>
        <pc:sldMkLst>
          <pc:docMk/>
          <pc:sldMk cId="2362160400" sldId="389"/>
        </pc:sldMkLst>
      </pc:sldChg>
      <pc:sldChg chg="new del">
        <pc:chgData name="Cooper, Benjamin" userId="4e6d6a2f-2bf5-4843-afef-c899fee87a24" providerId="ADAL" clId="{C8926877-B352-47D3-9033-72DFE8108204}" dt="2025-08-12T18:09:44.405" v="110" actId="47"/>
        <pc:sldMkLst>
          <pc:docMk/>
          <pc:sldMk cId="3609491712" sldId="389"/>
        </pc:sldMkLst>
      </pc:sldChg>
      <pc:sldChg chg="add">
        <pc:chgData name="Cooper, Benjamin" userId="4e6d6a2f-2bf5-4843-afef-c899fee87a24" providerId="ADAL" clId="{C8926877-B352-47D3-9033-72DFE8108204}" dt="2025-08-12T18:30:29.263" v="217"/>
        <pc:sldMkLst>
          <pc:docMk/>
          <pc:sldMk cId="1424628400" sldId="427"/>
        </pc:sldMkLst>
      </pc:sldChg>
      <pc:sldChg chg="add del">
        <pc:chgData name="Cooper, Benjamin" userId="4e6d6a2f-2bf5-4843-afef-c899fee87a24" providerId="ADAL" clId="{C8926877-B352-47D3-9033-72DFE8108204}" dt="2025-08-12T18:29:08.018" v="215" actId="2696"/>
        <pc:sldMkLst>
          <pc:docMk/>
          <pc:sldMk cId="392535191" sldId="477"/>
        </pc:sldMkLst>
      </pc:sldChg>
      <pc:sldChg chg="add">
        <pc:chgData name="Cooper, Benjamin" userId="4e6d6a2f-2bf5-4843-afef-c899fee87a24" providerId="ADAL" clId="{C8926877-B352-47D3-9033-72DFE8108204}" dt="2025-08-12T18:29:10.511" v="216"/>
        <pc:sldMkLst>
          <pc:docMk/>
          <pc:sldMk cId="1824900711" sldId="477"/>
        </pc:sldMkLst>
      </pc:sldChg>
      <pc:sldChg chg="add">
        <pc:chgData name="Cooper, Benjamin" userId="4e6d6a2f-2bf5-4843-afef-c899fee87a24" providerId="ADAL" clId="{C8926877-B352-47D3-9033-72DFE8108204}" dt="2025-08-12T18:30:29.263" v="217"/>
        <pc:sldMkLst>
          <pc:docMk/>
          <pc:sldMk cId="1864714550" sldId="501"/>
        </pc:sldMkLst>
      </pc:sldChg>
      <pc:sldChg chg="modSp add del mod">
        <pc:chgData name="Cooper, Benjamin" userId="4e6d6a2f-2bf5-4843-afef-c899fee87a24" providerId="ADAL" clId="{C8926877-B352-47D3-9033-72DFE8108204}" dt="2025-08-12T18:39:15.247" v="453" actId="47"/>
        <pc:sldMkLst>
          <pc:docMk/>
          <pc:sldMk cId="396394108" sldId="502"/>
        </pc:sldMkLst>
      </pc:sldChg>
      <pc:sldChg chg="delSp modSp add mod delAnim modNotesTx">
        <pc:chgData name="Cooper, Benjamin" userId="4e6d6a2f-2bf5-4843-afef-c899fee87a24" providerId="ADAL" clId="{C8926877-B352-47D3-9033-72DFE8108204}" dt="2025-08-12T19:26:05.985" v="466" actId="14826"/>
        <pc:sldMkLst>
          <pc:docMk/>
          <pc:sldMk cId="3466213269" sldId="503"/>
        </pc:sldMkLst>
      </pc:sldChg>
    </pc:docChg>
  </pc:docChgLst>
  <pc:docChgLst>
    <pc:chgData name="Cooper, Benjamin" userId="4e6d6a2f-2bf5-4843-afef-c899fee87a24" providerId="ADAL" clId="{26925317-AAFA-4459-AA7A-3EDE50AEFE08}"/>
    <pc:docChg chg="undo custSel addSld delSld modSld">
      <pc:chgData name="Cooper, Benjamin" userId="4e6d6a2f-2bf5-4843-afef-c899fee87a24" providerId="ADAL" clId="{26925317-AAFA-4459-AA7A-3EDE50AEFE08}" dt="2025-09-29T18:36:01.519" v="183"/>
      <pc:docMkLst>
        <pc:docMk/>
      </pc:docMkLst>
      <pc:sldChg chg="modSp mod">
        <pc:chgData name="Cooper, Benjamin" userId="4e6d6a2f-2bf5-4843-afef-c899fee87a24" providerId="ADAL" clId="{26925317-AAFA-4459-AA7A-3EDE50AEFE08}" dt="2025-09-29T18:26:05.388" v="19" actId="207"/>
        <pc:sldMkLst>
          <pc:docMk/>
          <pc:sldMk cId="704517557" sldId="256"/>
        </pc:sldMkLst>
        <pc:spChg chg="mod">
          <ac:chgData name="Cooper, Benjamin" userId="4e6d6a2f-2bf5-4843-afef-c899fee87a24" providerId="ADAL" clId="{26925317-AAFA-4459-AA7A-3EDE50AEFE08}" dt="2025-09-29T18:26:05.388" v="19" actId="207"/>
          <ac:spMkLst>
            <pc:docMk/>
            <pc:sldMk cId="704517557" sldId="256"/>
            <ac:spMk id="2" creationId="{31317864-DBB3-4199-8C8E-D43932D38DA0}"/>
          </ac:spMkLst>
        </pc:spChg>
      </pc:sldChg>
      <pc:sldChg chg="modSp add del mod modNotesTx">
        <pc:chgData name="Cooper, Benjamin" userId="4e6d6a2f-2bf5-4843-afef-c899fee87a24" providerId="ADAL" clId="{26925317-AAFA-4459-AA7A-3EDE50AEFE08}" dt="2025-09-29T18:29:47.745" v="76" actId="20577"/>
        <pc:sldMkLst>
          <pc:docMk/>
          <pc:sldMk cId="490656777" sldId="257"/>
        </pc:sldMkLst>
        <pc:picChg chg="mod">
          <ac:chgData name="Cooper, Benjamin" userId="4e6d6a2f-2bf5-4843-afef-c899fee87a24" providerId="ADAL" clId="{26925317-AAFA-4459-AA7A-3EDE50AEFE08}" dt="2025-09-29T18:28:28.350" v="49" actId="14100"/>
          <ac:picMkLst>
            <pc:docMk/>
            <pc:sldMk cId="490656777" sldId="257"/>
            <ac:picMk id="4" creationId="{9E20E90D-DE4D-45D0-8B15-A9FACB4737E1}"/>
          </ac:picMkLst>
        </pc:picChg>
      </pc:sldChg>
      <pc:sldChg chg="add">
        <pc:chgData name="Cooper, Benjamin" userId="4e6d6a2f-2bf5-4843-afef-c899fee87a24" providerId="ADAL" clId="{26925317-AAFA-4459-AA7A-3EDE50AEFE08}" dt="2025-09-29T18:36:01.519" v="183"/>
        <pc:sldMkLst>
          <pc:docMk/>
          <pc:sldMk cId="1507312931" sldId="275"/>
        </pc:sldMkLst>
      </pc:sldChg>
      <pc:sldChg chg="add del">
        <pc:chgData name="Cooper, Benjamin" userId="4e6d6a2f-2bf5-4843-afef-c899fee87a24" providerId="ADAL" clId="{26925317-AAFA-4459-AA7A-3EDE50AEFE08}" dt="2025-09-29T18:26:39.181" v="27" actId="47"/>
        <pc:sldMkLst>
          <pc:docMk/>
          <pc:sldMk cId="1513927059" sldId="294"/>
        </pc:sldMkLst>
      </pc:sldChg>
      <pc:sldChg chg="add del">
        <pc:chgData name="Cooper, Benjamin" userId="4e6d6a2f-2bf5-4843-afef-c899fee87a24" providerId="ADAL" clId="{26925317-AAFA-4459-AA7A-3EDE50AEFE08}" dt="2025-09-29T18:26:39.181" v="27" actId="47"/>
        <pc:sldMkLst>
          <pc:docMk/>
          <pc:sldMk cId="2234265494" sldId="297"/>
        </pc:sldMkLst>
      </pc:sldChg>
      <pc:sldChg chg="add del">
        <pc:chgData name="Cooper, Benjamin" userId="4e6d6a2f-2bf5-4843-afef-c899fee87a24" providerId="ADAL" clId="{26925317-AAFA-4459-AA7A-3EDE50AEFE08}" dt="2025-09-29T18:26:39.181" v="27" actId="47"/>
        <pc:sldMkLst>
          <pc:docMk/>
          <pc:sldMk cId="570468609" sldId="321"/>
        </pc:sldMkLst>
      </pc:sldChg>
      <pc:sldChg chg="add del">
        <pc:chgData name="Cooper, Benjamin" userId="4e6d6a2f-2bf5-4843-afef-c899fee87a24" providerId="ADAL" clId="{26925317-AAFA-4459-AA7A-3EDE50AEFE08}" dt="2025-09-29T18:26:34.674" v="26" actId="47"/>
        <pc:sldMkLst>
          <pc:docMk/>
          <pc:sldMk cId="621481197" sldId="331"/>
        </pc:sldMkLst>
      </pc:sldChg>
      <pc:sldChg chg="modSp add mod">
        <pc:chgData name="Cooper, Benjamin" userId="4e6d6a2f-2bf5-4843-afef-c899fee87a24" providerId="ADAL" clId="{26925317-AAFA-4459-AA7A-3EDE50AEFE08}" dt="2025-09-29T18:27:45.339" v="46" actId="20577"/>
        <pc:sldMkLst>
          <pc:docMk/>
          <pc:sldMk cId="3424264834" sldId="344"/>
        </pc:sldMkLst>
        <pc:spChg chg="mod">
          <ac:chgData name="Cooper, Benjamin" userId="4e6d6a2f-2bf5-4843-afef-c899fee87a24" providerId="ADAL" clId="{26925317-AAFA-4459-AA7A-3EDE50AEFE08}" dt="2025-09-29T18:27:45.339" v="46" actId="20577"/>
          <ac:spMkLst>
            <pc:docMk/>
            <pc:sldMk cId="3424264834" sldId="344"/>
            <ac:spMk id="2" creationId="{BD33F013-86A1-A17B-5E52-CF0F5F76ABB7}"/>
          </ac:spMkLst>
        </pc:spChg>
        <pc:spChg chg="mod">
          <ac:chgData name="Cooper, Benjamin" userId="4e6d6a2f-2bf5-4843-afef-c899fee87a24" providerId="ADAL" clId="{26925317-AAFA-4459-AA7A-3EDE50AEFE08}" dt="2025-09-29T18:26:24.606" v="23" actId="20577"/>
          <ac:spMkLst>
            <pc:docMk/>
            <pc:sldMk cId="3424264834" sldId="344"/>
            <ac:spMk id="3" creationId="{03FF28D4-B567-8573-AAD1-2CD74EACFFBA}"/>
          </ac:spMkLst>
        </pc:spChg>
      </pc:sldChg>
      <pc:sldChg chg="add">
        <pc:chgData name="Cooper, Benjamin" userId="4e6d6a2f-2bf5-4843-afef-c899fee87a24" providerId="ADAL" clId="{26925317-AAFA-4459-AA7A-3EDE50AEFE08}" dt="2025-09-29T18:34:04.714" v="178"/>
        <pc:sldMkLst>
          <pc:docMk/>
          <pc:sldMk cId="124031179" sldId="347"/>
        </pc:sldMkLst>
      </pc:sldChg>
      <pc:sldChg chg="add">
        <pc:chgData name="Cooper, Benjamin" userId="4e6d6a2f-2bf5-4843-afef-c899fee87a24" providerId="ADAL" clId="{26925317-AAFA-4459-AA7A-3EDE50AEFE08}" dt="2025-09-29T18:34:24.274" v="179"/>
        <pc:sldMkLst>
          <pc:docMk/>
          <pc:sldMk cId="1554692607" sldId="349"/>
        </pc:sldMkLst>
      </pc:sldChg>
      <pc:sldChg chg="add">
        <pc:chgData name="Cooper, Benjamin" userId="4e6d6a2f-2bf5-4843-afef-c899fee87a24" providerId="ADAL" clId="{26925317-AAFA-4459-AA7A-3EDE50AEFE08}" dt="2025-09-29T18:34:24.274" v="179"/>
        <pc:sldMkLst>
          <pc:docMk/>
          <pc:sldMk cId="1012283087" sldId="353"/>
        </pc:sldMkLst>
      </pc:sldChg>
      <pc:sldChg chg="modSp add mod">
        <pc:chgData name="Cooper, Benjamin" userId="4e6d6a2f-2bf5-4843-afef-c899fee87a24" providerId="ADAL" clId="{26925317-AAFA-4459-AA7A-3EDE50AEFE08}" dt="2025-09-29T18:28:45.705" v="66" actId="20577"/>
        <pc:sldMkLst>
          <pc:docMk/>
          <pc:sldMk cId="238958789" sldId="374"/>
        </pc:sldMkLst>
        <pc:spChg chg="mod">
          <ac:chgData name="Cooper, Benjamin" userId="4e6d6a2f-2bf5-4843-afef-c899fee87a24" providerId="ADAL" clId="{26925317-AAFA-4459-AA7A-3EDE50AEFE08}" dt="2025-09-29T18:28:45.705" v="66" actId="20577"/>
          <ac:spMkLst>
            <pc:docMk/>
            <pc:sldMk cId="238958789" sldId="374"/>
            <ac:spMk id="2" creationId="{9BCAC6C1-87E0-1625-CEC9-5E1CBBE082EF}"/>
          </ac:spMkLst>
        </pc:spChg>
        <pc:spChg chg="mod">
          <ac:chgData name="Cooper, Benjamin" userId="4e6d6a2f-2bf5-4843-afef-c899fee87a24" providerId="ADAL" clId="{26925317-AAFA-4459-AA7A-3EDE50AEFE08}" dt="2025-09-29T18:28:39.326" v="52" actId="20577"/>
          <ac:spMkLst>
            <pc:docMk/>
            <pc:sldMk cId="238958789" sldId="374"/>
            <ac:spMk id="3" creationId="{C803ED8E-305A-2004-D9B2-0A1E457BAEB8}"/>
          </ac:spMkLst>
        </pc:spChg>
      </pc:sldChg>
      <pc:sldChg chg="add del">
        <pc:chgData name="Cooper, Benjamin" userId="4e6d6a2f-2bf5-4843-afef-c899fee87a24" providerId="ADAL" clId="{26925317-AAFA-4459-AA7A-3EDE50AEFE08}" dt="2025-09-29T18:26:39.181" v="27" actId="47"/>
        <pc:sldMkLst>
          <pc:docMk/>
          <pc:sldMk cId="1100229534" sldId="374"/>
        </pc:sldMkLst>
      </pc:sldChg>
      <pc:sldChg chg="modSp add mod modNotesTx">
        <pc:chgData name="Cooper, Benjamin" userId="4e6d6a2f-2bf5-4843-afef-c899fee87a24" providerId="ADAL" clId="{26925317-AAFA-4459-AA7A-3EDE50AEFE08}" dt="2025-09-29T18:29:45.489" v="75" actId="20577"/>
        <pc:sldMkLst>
          <pc:docMk/>
          <pc:sldMk cId="443096978" sldId="375"/>
        </pc:sldMkLst>
        <pc:picChg chg="mod">
          <ac:chgData name="Cooper, Benjamin" userId="4e6d6a2f-2bf5-4843-afef-c899fee87a24" providerId="ADAL" clId="{26925317-AAFA-4459-AA7A-3EDE50AEFE08}" dt="2025-09-29T18:29:28.827" v="74" actId="1076"/>
          <ac:picMkLst>
            <pc:docMk/>
            <pc:sldMk cId="443096978" sldId="375"/>
            <ac:picMk id="4" creationId="{1ADED2DE-76EC-161D-4CEC-E90E6442113C}"/>
          </ac:picMkLst>
        </pc:picChg>
      </pc:sldChg>
      <pc:sldChg chg="modSp add mod">
        <pc:chgData name="Cooper, Benjamin" userId="4e6d6a2f-2bf5-4843-afef-c899fee87a24" providerId="ADAL" clId="{26925317-AAFA-4459-AA7A-3EDE50AEFE08}" dt="2025-09-29T18:30:10.471" v="103" actId="6549"/>
        <pc:sldMkLst>
          <pc:docMk/>
          <pc:sldMk cId="4081049514" sldId="376"/>
        </pc:sldMkLst>
        <pc:spChg chg="mod">
          <ac:chgData name="Cooper, Benjamin" userId="4e6d6a2f-2bf5-4843-afef-c899fee87a24" providerId="ADAL" clId="{26925317-AAFA-4459-AA7A-3EDE50AEFE08}" dt="2025-09-29T18:30:10.471" v="103" actId="6549"/>
          <ac:spMkLst>
            <pc:docMk/>
            <pc:sldMk cId="4081049514" sldId="376"/>
            <ac:spMk id="2" creationId="{78343C92-4994-3876-1739-5171FF918896}"/>
          </ac:spMkLst>
        </pc:spChg>
        <pc:spChg chg="mod">
          <ac:chgData name="Cooper, Benjamin" userId="4e6d6a2f-2bf5-4843-afef-c899fee87a24" providerId="ADAL" clId="{26925317-AAFA-4459-AA7A-3EDE50AEFE08}" dt="2025-09-29T18:29:53.964" v="79" actId="20577"/>
          <ac:spMkLst>
            <pc:docMk/>
            <pc:sldMk cId="4081049514" sldId="376"/>
            <ac:spMk id="3" creationId="{FAA97BF5-8559-EB27-0B66-23158D8100BE}"/>
          </ac:spMkLst>
        </pc:spChg>
      </pc:sldChg>
      <pc:sldChg chg="modSp add modNotesTx">
        <pc:chgData name="Cooper, Benjamin" userId="4e6d6a2f-2bf5-4843-afef-c899fee87a24" providerId="ADAL" clId="{26925317-AAFA-4459-AA7A-3EDE50AEFE08}" dt="2025-09-29T18:32:26.971" v="172" actId="20577"/>
        <pc:sldMkLst>
          <pc:docMk/>
          <pc:sldMk cId="1418448897" sldId="377"/>
        </pc:sldMkLst>
        <pc:picChg chg="mod">
          <ac:chgData name="Cooper, Benjamin" userId="4e6d6a2f-2bf5-4843-afef-c899fee87a24" providerId="ADAL" clId="{26925317-AAFA-4459-AA7A-3EDE50AEFE08}" dt="2025-09-29T18:30:22.245" v="104" actId="14826"/>
          <ac:picMkLst>
            <pc:docMk/>
            <pc:sldMk cId="1418448897" sldId="377"/>
            <ac:picMk id="4" creationId="{2621661B-D326-A615-6697-CA1C25E99833}"/>
          </ac:picMkLst>
        </pc:picChg>
      </pc:sldChg>
      <pc:sldChg chg="add del">
        <pc:chgData name="Cooper, Benjamin" userId="4e6d6a2f-2bf5-4843-afef-c899fee87a24" providerId="ADAL" clId="{26925317-AAFA-4459-AA7A-3EDE50AEFE08}" dt="2025-09-29T18:26:39.181" v="27" actId="47"/>
        <pc:sldMkLst>
          <pc:docMk/>
          <pc:sldMk cId="3025838582" sldId="377"/>
        </pc:sldMkLst>
      </pc:sldChg>
      <pc:sldChg chg="modSp add mod">
        <pc:chgData name="Cooper, Benjamin" userId="4e6d6a2f-2bf5-4843-afef-c899fee87a24" providerId="ADAL" clId="{26925317-AAFA-4459-AA7A-3EDE50AEFE08}" dt="2025-09-29T18:30:39.965" v="134" actId="20577"/>
        <pc:sldMkLst>
          <pc:docMk/>
          <pc:sldMk cId="199439260" sldId="378"/>
        </pc:sldMkLst>
        <pc:spChg chg="mod">
          <ac:chgData name="Cooper, Benjamin" userId="4e6d6a2f-2bf5-4843-afef-c899fee87a24" providerId="ADAL" clId="{26925317-AAFA-4459-AA7A-3EDE50AEFE08}" dt="2025-09-29T18:30:39.965" v="134" actId="20577"/>
          <ac:spMkLst>
            <pc:docMk/>
            <pc:sldMk cId="199439260" sldId="378"/>
            <ac:spMk id="2" creationId="{4E4427E4-E7EE-09BE-6957-F3C97446A63E}"/>
          </ac:spMkLst>
        </pc:spChg>
        <pc:spChg chg="mod">
          <ac:chgData name="Cooper, Benjamin" userId="4e6d6a2f-2bf5-4843-afef-c899fee87a24" providerId="ADAL" clId="{26925317-AAFA-4459-AA7A-3EDE50AEFE08}" dt="2025-09-29T18:30:28.604" v="107" actId="20577"/>
          <ac:spMkLst>
            <pc:docMk/>
            <pc:sldMk cId="199439260" sldId="378"/>
            <ac:spMk id="3" creationId="{99372B60-C274-F002-A79F-A9D02EF93AA8}"/>
          </ac:spMkLst>
        </pc:spChg>
      </pc:sldChg>
      <pc:sldChg chg="add del">
        <pc:chgData name="Cooper, Benjamin" userId="4e6d6a2f-2bf5-4843-afef-c899fee87a24" providerId="ADAL" clId="{26925317-AAFA-4459-AA7A-3EDE50AEFE08}" dt="2025-09-29T18:26:39.181" v="27" actId="47"/>
        <pc:sldMkLst>
          <pc:docMk/>
          <pc:sldMk cId="1436010198" sldId="378"/>
        </pc:sldMkLst>
      </pc:sldChg>
      <pc:sldChg chg="modSp add mod modNotesTx">
        <pc:chgData name="Cooper, Benjamin" userId="4e6d6a2f-2bf5-4843-afef-c899fee87a24" providerId="ADAL" clId="{26925317-AAFA-4459-AA7A-3EDE50AEFE08}" dt="2025-09-29T18:32:34.248" v="173" actId="20577"/>
        <pc:sldMkLst>
          <pc:docMk/>
          <pc:sldMk cId="1831723110" sldId="379"/>
        </pc:sldMkLst>
        <pc:picChg chg="mod">
          <ac:chgData name="Cooper, Benjamin" userId="4e6d6a2f-2bf5-4843-afef-c899fee87a24" providerId="ADAL" clId="{26925317-AAFA-4459-AA7A-3EDE50AEFE08}" dt="2025-09-29T18:30:53.992" v="138" actId="1076"/>
          <ac:picMkLst>
            <pc:docMk/>
            <pc:sldMk cId="1831723110" sldId="379"/>
            <ac:picMk id="4" creationId="{5497709D-8122-8A16-E51E-CC3DEBAE4687}"/>
          </ac:picMkLst>
        </pc:picChg>
      </pc:sldChg>
      <pc:sldChg chg="add del">
        <pc:chgData name="Cooper, Benjamin" userId="4e6d6a2f-2bf5-4843-afef-c899fee87a24" providerId="ADAL" clId="{26925317-AAFA-4459-AA7A-3EDE50AEFE08}" dt="2025-09-29T18:26:39.181" v="27" actId="47"/>
        <pc:sldMkLst>
          <pc:docMk/>
          <pc:sldMk cId="1727558775" sldId="380"/>
        </pc:sldMkLst>
      </pc:sldChg>
      <pc:sldChg chg="modSp add mod">
        <pc:chgData name="Cooper, Benjamin" userId="4e6d6a2f-2bf5-4843-afef-c899fee87a24" providerId="ADAL" clId="{26925317-AAFA-4459-AA7A-3EDE50AEFE08}" dt="2025-09-29T18:31:08.845" v="155" actId="20577"/>
        <pc:sldMkLst>
          <pc:docMk/>
          <pc:sldMk cId="2140823246" sldId="380"/>
        </pc:sldMkLst>
        <pc:spChg chg="mod">
          <ac:chgData name="Cooper, Benjamin" userId="4e6d6a2f-2bf5-4843-afef-c899fee87a24" providerId="ADAL" clId="{26925317-AAFA-4459-AA7A-3EDE50AEFE08}" dt="2025-09-29T18:31:08.845" v="155" actId="20577"/>
          <ac:spMkLst>
            <pc:docMk/>
            <pc:sldMk cId="2140823246" sldId="380"/>
            <ac:spMk id="2" creationId="{F6D028CB-B69B-D425-3642-E9D6863A3148}"/>
          </ac:spMkLst>
        </pc:spChg>
        <pc:spChg chg="mod">
          <ac:chgData name="Cooper, Benjamin" userId="4e6d6a2f-2bf5-4843-afef-c899fee87a24" providerId="ADAL" clId="{26925317-AAFA-4459-AA7A-3EDE50AEFE08}" dt="2025-09-29T18:30:59.205" v="143" actId="20577"/>
          <ac:spMkLst>
            <pc:docMk/>
            <pc:sldMk cId="2140823246" sldId="380"/>
            <ac:spMk id="3" creationId="{FD2A0211-9D65-8EEB-B479-16708DC68D11}"/>
          </ac:spMkLst>
        </pc:spChg>
      </pc:sldChg>
      <pc:sldChg chg="add del">
        <pc:chgData name="Cooper, Benjamin" userId="4e6d6a2f-2bf5-4843-afef-c899fee87a24" providerId="ADAL" clId="{26925317-AAFA-4459-AA7A-3EDE50AEFE08}" dt="2025-09-29T18:26:39.181" v="27" actId="47"/>
        <pc:sldMkLst>
          <pc:docMk/>
          <pc:sldMk cId="260822069" sldId="381"/>
        </pc:sldMkLst>
      </pc:sldChg>
      <pc:sldChg chg="modSp add modNotesTx">
        <pc:chgData name="Cooper, Benjamin" userId="4e6d6a2f-2bf5-4843-afef-c899fee87a24" providerId="ADAL" clId="{26925317-AAFA-4459-AA7A-3EDE50AEFE08}" dt="2025-09-29T18:32:41.564" v="174" actId="20577"/>
        <pc:sldMkLst>
          <pc:docMk/>
          <pc:sldMk cId="1705229001" sldId="381"/>
        </pc:sldMkLst>
        <pc:picChg chg="mod">
          <ac:chgData name="Cooper, Benjamin" userId="4e6d6a2f-2bf5-4843-afef-c899fee87a24" providerId="ADAL" clId="{26925317-AAFA-4459-AA7A-3EDE50AEFE08}" dt="2025-09-29T18:31:17.480" v="156" actId="14826"/>
          <ac:picMkLst>
            <pc:docMk/>
            <pc:sldMk cId="1705229001" sldId="381"/>
            <ac:picMk id="4" creationId="{72137014-FC1A-852C-919A-BFE111D99F14}"/>
          </ac:picMkLst>
        </pc:picChg>
      </pc:sldChg>
      <pc:sldChg chg="add del">
        <pc:chgData name="Cooper, Benjamin" userId="4e6d6a2f-2bf5-4843-afef-c899fee87a24" providerId="ADAL" clId="{26925317-AAFA-4459-AA7A-3EDE50AEFE08}" dt="2025-09-29T18:26:39.181" v="27" actId="47"/>
        <pc:sldMkLst>
          <pc:docMk/>
          <pc:sldMk cId="91920303" sldId="382"/>
        </pc:sldMkLst>
      </pc:sldChg>
      <pc:sldChg chg="modSp add mod">
        <pc:chgData name="Cooper, Benjamin" userId="4e6d6a2f-2bf5-4843-afef-c899fee87a24" providerId="ADAL" clId="{26925317-AAFA-4459-AA7A-3EDE50AEFE08}" dt="2025-09-29T18:31:35.445" v="170" actId="20577"/>
        <pc:sldMkLst>
          <pc:docMk/>
          <pc:sldMk cId="1517060379" sldId="382"/>
        </pc:sldMkLst>
        <pc:spChg chg="mod">
          <ac:chgData name="Cooper, Benjamin" userId="4e6d6a2f-2bf5-4843-afef-c899fee87a24" providerId="ADAL" clId="{26925317-AAFA-4459-AA7A-3EDE50AEFE08}" dt="2025-09-29T18:31:35.445" v="170" actId="20577"/>
          <ac:spMkLst>
            <pc:docMk/>
            <pc:sldMk cId="1517060379" sldId="382"/>
            <ac:spMk id="2" creationId="{B220FFCB-0C32-172D-F6BD-F90FD41FE07F}"/>
          </ac:spMkLst>
        </pc:spChg>
        <pc:spChg chg="mod">
          <ac:chgData name="Cooper, Benjamin" userId="4e6d6a2f-2bf5-4843-afef-c899fee87a24" providerId="ADAL" clId="{26925317-AAFA-4459-AA7A-3EDE50AEFE08}" dt="2025-09-29T18:31:28.589" v="159" actId="20577"/>
          <ac:spMkLst>
            <pc:docMk/>
            <pc:sldMk cId="1517060379" sldId="382"/>
            <ac:spMk id="3" creationId="{83232753-F0A7-47A8-8647-7F92E4B7261A}"/>
          </ac:spMkLst>
        </pc:spChg>
      </pc:sldChg>
      <pc:sldChg chg="modSp add modNotesTx">
        <pc:chgData name="Cooper, Benjamin" userId="4e6d6a2f-2bf5-4843-afef-c899fee87a24" providerId="ADAL" clId="{26925317-AAFA-4459-AA7A-3EDE50AEFE08}" dt="2025-09-29T18:32:49.465" v="175" actId="20577"/>
        <pc:sldMkLst>
          <pc:docMk/>
          <pc:sldMk cId="221496410" sldId="383"/>
        </pc:sldMkLst>
        <pc:picChg chg="mod">
          <ac:chgData name="Cooper, Benjamin" userId="4e6d6a2f-2bf5-4843-afef-c899fee87a24" providerId="ADAL" clId="{26925317-AAFA-4459-AA7A-3EDE50AEFE08}" dt="2025-09-29T18:31:43.688" v="171" actId="14826"/>
          <ac:picMkLst>
            <pc:docMk/>
            <pc:sldMk cId="221496410" sldId="383"/>
            <ac:picMk id="4" creationId="{A08FE0E6-737A-8253-D480-9724BCDF08D8}"/>
          </ac:picMkLst>
        </pc:picChg>
      </pc:sldChg>
      <pc:sldChg chg="add del">
        <pc:chgData name="Cooper, Benjamin" userId="4e6d6a2f-2bf5-4843-afef-c899fee87a24" providerId="ADAL" clId="{26925317-AAFA-4459-AA7A-3EDE50AEFE08}" dt="2025-09-29T18:26:39.181" v="27" actId="47"/>
        <pc:sldMkLst>
          <pc:docMk/>
          <pc:sldMk cId="601559052" sldId="383"/>
        </pc:sldMkLst>
      </pc:sldChg>
      <pc:sldChg chg="add del">
        <pc:chgData name="Cooper, Benjamin" userId="4e6d6a2f-2bf5-4843-afef-c899fee87a24" providerId="ADAL" clId="{26925317-AAFA-4459-AA7A-3EDE50AEFE08}" dt="2025-09-29T18:26:39.181" v="27" actId="47"/>
        <pc:sldMkLst>
          <pc:docMk/>
          <pc:sldMk cId="79702619" sldId="385"/>
        </pc:sldMkLst>
      </pc:sldChg>
      <pc:sldChg chg="add del">
        <pc:chgData name="Cooper, Benjamin" userId="4e6d6a2f-2bf5-4843-afef-c899fee87a24" providerId="ADAL" clId="{26925317-AAFA-4459-AA7A-3EDE50AEFE08}" dt="2025-09-29T18:26:39.181" v="27" actId="47"/>
        <pc:sldMkLst>
          <pc:docMk/>
          <pc:sldMk cId="2193403752" sldId="386"/>
        </pc:sldMkLst>
      </pc:sldChg>
      <pc:sldChg chg="add del">
        <pc:chgData name="Cooper, Benjamin" userId="4e6d6a2f-2bf5-4843-afef-c899fee87a24" providerId="ADAL" clId="{26925317-AAFA-4459-AA7A-3EDE50AEFE08}" dt="2025-09-29T18:26:39.181" v="27" actId="47"/>
        <pc:sldMkLst>
          <pc:docMk/>
          <pc:sldMk cId="1840299889" sldId="387"/>
        </pc:sldMkLst>
      </pc:sldChg>
      <pc:sldChg chg="add del">
        <pc:chgData name="Cooper, Benjamin" userId="4e6d6a2f-2bf5-4843-afef-c899fee87a24" providerId="ADAL" clId="{26925317-AAFA-4459-AA7A-3EDE50AEFE08}" dt="2025-09-29T18:26:39.181" v="27" actId="47"/>
        <pc:sldMkLst>
          <pc:docMk/>
          <pc:sldMk cId="527312126" sldId="388"/>
        </pc:sldMkLst>
      </pc:sldChg>
      <pc:sldChg chg="add del">
        <pc:chgData name="Cooper, Benjamin" userId="4e6d6a2f-2bf5-4843-afef-c899fee87a24" providerId="ADAL" clId="{26925317-AAFA-4459-AA7A-3EDE50AEFE08}" dt="2025-09-29T18:26:39.181" v="27" actId="47"/>
        <pc:sldMkLst>
          <pc:docMk/>
          <pc:sldMk cId="2362160400" sldId="389"/>
        </pc:sldMkLst>
      </pc:sldChg>
      <pc:sldChg chg="add">
        <pc:chgData name="Cooper, Benjamin" userId="4e6d6a2f-2bf5-4843-afef-c899fee87a24" providerId="ADAL" clId="{26925317-AAFA-4459-AA7A-3EDE50AEFE08}" dt="2025-09-29T18:34:44.787" v="180"/>
        <pc:sldMkLst>
          <pc:docMk/>
          <pc:sldMk cId="3485736038" sldId="397"/>
        </pc:sldMkLst>
      </pc:sldChg>
      <pc:sldChg chg="add">
        <pc:chgData name="Cooper, Benjamin" userId="4e6d6a2f-2bf5-4843-afef-c899fee87a24" providerId="ADAL" clId="{26925317-AAFA-4459-AA7A-3EDE50AEFE08}" dt="2025-09-29T18:34:57.351" v="181"/>
        <pc:sldMkLst>
          <pc:docMk/>
          <pc:sldMk cId="4222781936" sldId="417"/>
        </pc:sldMkLst>
      </pc:sldChg>
      <pc:sldChg chg="add del">
        <pc:chgData name="Cooper, Benjamin" userId="4e6d6a2f-2bf5-4843-afef-c899fee87a24" providerId="ADAL" clId="{26925317-AAFA-4459-AA7A-3EDE50AEFE08}" dt="2025-09-29T18:26:39.181" v="27" actId="47"/>
        <pc:sldMkLst>
          <pc:docMk/>
          <pc:sldMk cId="1424628400" sldId="427"/>
        </pc:sldMkLst>
      </pc:sldChg>
      <pc:sldChg chg="add">
        <pc:chgData name="Cooper, Benjamin" userId="4e6d6a2f-2bf5-4843-afef-c899fee87a24" providerId="ADAL" clId="{26925317-AAFA-4459-AA7A-3EDE50AEFE08}" dt="2025-09-29T18:33:22.287" v="176"/>
        <pc:sldMkLst>
          <pc:docMk/>
          <pc:sldMk cId="160916946" sldId="431"/>
        </pc:sldMkLst>
      </pc:sldChg>
      <pc:sldChg chg="add del">
        <pc:chgData name="Cooper, Benjamin" userId="4e6d6a2f-2bf5-4843-afef-c899fee87a24" providerId="ADAL" clId="{26925317-AAFA-4459-AA7A-3EDE50AEFE08}" dt="2025-09-29T18:26:39.181" v="27" actId="47"/>
        <pc:sldMkLst>
          <pc:docMk/>
          <pc:sldMk cId="1824900711" sldId="477"/>
        </pc:sldMkLst>
      </pc:sldChg>
      <pc:sldChg chg="add">
        <pc:chgData name="Cooper, Benjamin" userId="4e6d6a2f-2bf5-4843-afef-c899fee87a24" providerId="ADAL" clId="{26925317-AAFA-4459-AA7A-3EDE50AEFE08}" dt="2025-09-29T18:34:04.714" v="178"/>
        <pc:sldMkLst>
          <pc:docMk/>
          <pc:sldMk cId="3399771017" sldId="477"/>
        </pc:sldMkLst>
      </pc:sldChg>
      <pc:sldChg chg="add">
        <pc:chgData name="Cooper, Benjamin" userId="4e6d6a2f-2bf5-4843-afef-c899fee87a24" providerId="ADAL" clId="{26925317-AAFA-4459-AA7A-3EDE50AEFE08}" dt="2025-09-29T18:34:04.714" v="178"/>
        <pc:sldMkLst>
          <pc:docMk/>
          <pc:sldMk cId="774564116" sldId="478"/>
        </pc:sldMkLst>
      </pc:sldChg>
      <pc:sldChg chg="add del">
        <pc:chgData name="Cooper, Benjamin" userId="4e6d6a2f-2bf5-4843-afef-c899fee87a24" providerId="ADAL" clId="{26925317-AAFA-4459-AA7A-3EDE50AEFE08}" dt="2025-09-29T18:26:39.181" v="27" actId="47"/>
        <pc:sldMkLst>
          <pc:docMk/>
          <pc:sldMk cId="1864714550" sldId="501"/>
        </pc:sldMkLst>
      </pc:sldChg>
      <pc:sldChg chg="add del">
        <pc:chgData name="Cooper, Benjamin" userId="4e6d6a2f-2bf5-4843-afef-c899fee87a24" providerId="ADAL" clId="{26925317-AAFA-4459-AA7A-3EDE50AEFE08}" dt="2025-09-29T18:26:39.181" v="27" actId="47"/>
        <pc:sldMkLst>
          <pc:docMk/>
          <pc:sldMk cId="3466213269" sldId="503"/>
        </pc:sldMkLst>
      </pc:sldChg>
      <pc:sldChg chg="add">
        <pc:chgData name="Cooper, Benjamin" userId="4e6d6a2f-2bf5-4843-afef-c899fee87a24" providerId="ADAL" clId="{26925317-AAFA-4459-AA7A-3EDE50AEFE08}" dt="2025-09-29T18:33:29.290" v="177"/>
        <pc:sldMkLst>
          <pc:docMk/>
          <pc:sldMk cId="1177842015" sldId="514"/>
        </pc:sldMkLst>
      </pc:sldChg>
      <pc:sldChg chg="add">
        <pc:chgData name="Cooper, Benjamin" userId="4e6d6a2f-2bf5-4843-afef-c899fee87a24" providerId="ADAL" clId="{26925317-AAFA-4459-AA7A-3EDE50AEFE08}" dt="2025-09-29T18:35:49.808" v="182"/>
        <pc:sldMkLst>
          <pc:docMk/>
          <pc:sldMk cId="597372976" sldId="2375"/>
        </pc:sldMkLst>
      </pc:sldChg>
    </pc:docChg>
  </pc:docChgLst>
  <pc:docChgLst>
    <pc:chgData name="Cooper, Benjamin" userId="4e6d6a2f-2bf5-4843-afef-c899fee87a24" providerId="ADAL" clId="{8D1B6B2A-8098-4F55-BFCB-0EF122F79F5C}"/>
    <pc:docChg chg="addSld delSld modSld sldOrd">
      <pc:chgData name="Cooper, Benjamin" userId="4e6d6a2f-2bf5-4843-afef-c899fee87a24" providerId="ADAL" clId="{8D1B6B2A-8098-4F55-BFCB-0EF122F79F5C}" dt="2025-10-03T09:10:12.557" v="49" actId="29295"/>
      <pc:docMkLst>
        <pc:docMk/>
      </pc:docMkLst>
      <pc:sldChg chg="add">
        <pc:chgData name="Cooper, Benjamin" userId="4e6d6a2f-2bf5-4843-afef-c899fee87a24" providerId="ADAL" clId="{8D1B6B2A-8098-4F55-BFCB-0EF122F79F5C}" dt="2025-09-29T19:38:32.578" v="0"/>
        <pc:sldMkLst>
          <pc:docMk/>
          <pc:sldMk cId="3466213269" sldId="503"/>
        </pc:sldMkLst>
      </pc:sldChg>
      <pc:sldChg chg="del">
        <pc:chgData name="Cooper, Benjamin" userId="4e6d6a2f-2bf5-4843-afef-c899fee87a24" providerId="ADAL" clId="{8D1B6B2A-8098-4F55-BFCB-0EF122F79F5C}" dt="2025-10-03T08:47:30.960" v="5" actId="47"/>
        <pc:sldMkLst>
          <pc:docMk/>
          <pc:sldMk cId="597372976" sldId="2375"/>
        </pc:sldMkLst>
      </pc:sldChg>
      <pc:sldChg chg="addSp modSp add mod modAnim">
        <pc:chgData name="Cooper, Benjamin" userId="4e6d6a2f-2bf5-4843-afef-c899fee87a24" providerId="ADAL" clId="{8D1B6B2A-8098-4F55-BFCB-0EF122F79F5C}" dt="2025-10-03T09:10:12.557" v="49" actId="29295"/>
        <pc:sldMkLst>
          <pc:docMk/>
          <pc:sldMk cId="796296790" sldId="2376"/>
        </pc:sldMkLst>
        <pc:spChg chg="mod">
          <ac:chgData name="Cooper, Benjamin" userId="4e6d6a2f-2bf5-4843-afef-c899fee87a24" providerId="ADAL" clId="{8D1B6B2A-8098-4F55-BFCB-0EF122F79F5C}" dt="2025-10-03T08:47:25.475" v="4"/>
          <ac:spMkLst>
            <pc:docMk/>
            <pc:sldMk cId="796296790" sldId="2376"/>
            <ac:spMk id="5" creationId="{CBD7E9E7-A5C3-8B80-8C21-AE9E07B4629E}"/>
          </ac:spMkLst>
        </pc:spChg>
        <pc:spChg chg="mod">
          <ac:chgData name="Cooper, Benjamin" userId="4e6d6a2f-2bf5-4843-afef-c899fee87a24" providerId="ADAL" clId="{8D1B6B2A-8098-4F55-BFCB-0EF122F79F5C}" dt="2025-10-03T08:47:25.475" v="4"/>
          <ac:spMkLst>
            <pc:docMk/>
            <pc:sldMk cId="796296790" sldId="2376"/>
            <ac:spMk id="9" creationId="{B4EBF012-C2BF-DFFE-C8F7-F97C5AD84822}"/>
          </ac:spMkLst>
        </pc:spChg>
        <pc:grpChg chg="add mod">
          <ac:chgData name="Cooper, Benjamin" userId="4e6d6a2f-2bf5-4843-afef-c899fee87a24" providerId="ADAL" clId="{8D1B6B2A-8098-4F55-BFCB-0EF122F79F5C}" dt="2025-10-03T08:47:41.259" v="6" actId="1076"/>
          <ac:grpSpMkLst>
            <pc:docMk/>
            <pc:sldMk cId="796296790" sldId="2376"/>
            <ac:grpSpMk id="2" creationId="{B235D617-CE44-F486-E5A0-F3D133535479}"/>
          </ac:grpSpMkLst>
        </pc:grpChg>
        <pc:grpChg chg="add mod">
          <ac:chgData name="Cooper, Benjamin" userId="4e6d6a2f-2bf5-4843-afef-c899fee87a24" providerId="ADAL" clId="{8D1B6B2A-8098-4F55-BFCB-0EF122F79F5C}" dt="2025-10-03T08:47:41.259" v="6" actId="1076"/>
          <ac:grpSpMkLst>
            <pc:docMk/>
            <pc:sldMk cId="796296790" sldId="2376"/>
            <ac:grpSpMk id="7" creationId="{DD73F24C-AFF0-CB19-FD03-CE7FB57D851F}"/>
          </ac:grpSpMkLst>
        </pc:grpChg>
        <pc:picChg chg="mod">
          <ac:chgData name="Cooper, Benjamin" userId="4e6d6a2f-2bf5-4843-afef-c899fee87a24" providerId="ADAL" clId="{8D1B6B2A-8098-4F55-BFCB-0EF122F79F5C}" dt="2025-10-03T08:47:25.475" v="4"/>
          <ac:picMkLst>
            <pc:docMk/>
            <pc:sldMk cId="796296790" sldId="2376"/>
            <ac:picMk id="3" creationId="{4BCECADB-3F55-C436-0E26-0B154437DD11}"/>
          </ac:picMkLst>
        </pc:picChg>
        <pc:picChg chg="mod">
          <ac:chgData name="Cooper, Benjamin" userId="4e6d6a2f-2bf5-4843-afef-c899fee87a24" providerId="ADAL" clId="{8D1B6B2A-8098-4F55-BFCB-0EF122F79F5C}" dt="2025-10-03T09:10:12.557" v="49" actId="29295"/>
          <ac:picMkLst>
            <pc:docMk/>
            <pc:sldMk cId="796296790" sldId="2376"/>
            <ac:picMk id="4" creationId="{B0945E44-71DA-D1BB-176C-24806DCFED02}"/>
          </ac:picMkLst>
        </pc:picChg>
        <pc:picChg chg="mod">
          <ac:chgData name="Cooper, Benjamin" userId="4e6d6a2f-2bf5-4843-afef-c899fee87a24" providerId="ADAL" clId="{8D1B6B2A-8098-4F55-BFCB-0EF122F79F5C}" dt="2025-10-03T08:47:25.475" v="4"/>
          <ac:picMkLst>
            <pc:docMk/>
            <pc:sldMk cId="796296790" sldId="2376"/>
            <ac:picMk id="8" creationId="{DF8AE9EF-A90C-7037-9EDF-A4CDD3251C90}"/>
          </ac:picMkLst>
        </pc:picChg>
        <pc:inkChg chg="mod">
          <ac:chgData name="Cooper, Benjamin" userId="4e6d6a2f-2bf5-4843-afef-c899fee87a24" providerId="ADAL" clId="{8D1B6B2A-8098-4F55-BFCB-0EF122F79F5C}" dt="2025-10-03T08:47:25.475" v="4"/>
          <ac:inkMkLst>
            <pc:docMk/>
            <pc:sldMk cId="796296790" sldId="2376"/>
            <ac:inkMk id="6" creationId="{13B5A1D3-38B2-C6C0-6171-A674E31647F0}"/>
          </ac:inkMkLst>
        </pc:inkChg>
        <pc:inkChg chg="mod">
          <ac:chgData name="Cooper, Benjamin" userId="4e6d6a2f-2bf5-4843-afef-c899fee87a24" providerId="ADAL" clId="{8D1B6B2A-8098-4F55-BFCB-0EF122F79F5C}" dt="2025-10-03T08:47:25.475" v="4"/>
          <ac:inkMkLst>
            <pc:docMk/>
            <pc:sldMk cId="796296790" sldId="2376"/>
            <ac:inkMk id="10" creationId="{27EC6893-FDD5-241E-3EAF-EE8A3A4727F7}"/>
          </ac:inkMkLst>
        </pc:inkChg>
      </pc:sldChg>
      <pc:sldChg chg="addSp modSp add mod ord">
        <pc:chgData name="Cooper, Benjamin" userId="4e6d6a2f-2bf5-4843-afef-c899fee87a24" providerId="ADAL" clId="{8D1B6B2A-8098-4F55-BFCB-0EF122F79F5C}" dt="2025-10-03T09:09:24.391" v="46" actId="1076"/>
        <pc:sldMkLst>
          <pc:docMk/>
          <pc:sldMk cId="3498677510" sldId="2377"/>
        </pc:sldMkLst>
        <pc:picChg chg="add mod ord">
          <ac:chgData name="Cooper, Benjamin" userId="4e6d6a2f-2bf5-4843-afef-c899fee87a24" providerId="ADAL" clId="{8D1B6B2A-8098-4F55-BFCB-0EF122F79F5C}" dt="2025-10-03T09:09:24.391" v="46" actId="1076"/>
          <ac:picMkLst>
            <pc:docMk/>
            <pc:sldMk cId="3498677510" sldId="2377"/>
            <ac:picMk id="3" creationId="{73A9A3D7-00A4-E8B4-5337-EE14BC8052DB}"/>
          </ac:picMkLst>
        </pc:picChg>
        <pc:picChg chg="mod">
          <ac:chgData name="Cooper, Benjamin" userId="4e6d6a2f-2bf5-4843-afef-c899fee87a24" providerId="ADAL" clId="{8D1B6B2A-8098-4F55-BFCB-0EF122F79F5C}" dt="2025-10-03T09:07:53.835" v="33" actId="29295"/>
          <ac:picMkLst>
            <pc:docMk/>
            <pc:sldMk cId="3498677510" sldId="2377"/>
            <ac:picMk id="4" creationId="{D5540B2A-B8C8-A0BD-FB5E-4713D3ED0C39}"/>
          </ac:picMkLst>
        </pc:picChg>
        <pc:picChg chg="add mod">
          <ac:chgData name="Cooper, Benjamin" userId="4e6d6a2f-2bf5-4843-afef-c899fee87a24" providerId="ADAL" clId="{8D1B6B2A-8098-4F55-BFCB-0EF122F79F5C}" dt="2025-10-03T09:08:13.488" v="34" actId="14861"/>
          <ac:picMkLst>
            <pc:docMk/>
            <pc:sldMk cId="3498677510" sldId="2377"/>
            <ac:picMk id="6" creationId="{6396E363-0DE6-4E69-B19D-136E022AE920}"/>
          </ac:picMkLst>
        </pc:picChg>
        <pc:picChg chg="add mod modCrop">
          <ac:chgData name="Cooper, Benjamin" userId="4e6d6a2f-2bf5-4843-afef-c899fee87a24" providerId="ADAL" clId="{8D1B6B2A-8098-4F55-BFCB-0EF122F79F5C}" dt="2025-10-03T09:08:26.317" v="37" actId="29295"/>
          <ac:picMkLst>
            <pc:docMk/>
            <pc:sldMk cId="3498677510" sldId="2377"/>
            <ac:picMk id="7" creationId="{08422C2A-331F-C9A7-0D3A-AFD2515B90CB}"/>
          </ac:picMkLst>
        </pc:picChg>
        <pc:picChg chg="add mod modCrop">
          <ac:chgData name="Cooper, Benjamin" userId="4e6d6a2f-2bf5-4843-afef-c899fee87a24" providerId="ADAL" clId="{8D1B6B2A-8098-4F55-BFCB-0EF122F79F5C}" dt="2025-10-03T09:09:16.843" v="44" actId="732"/>
          <ac:picMkLst>
            <pc:docMk/>
            <pc:sldMk cId="3498677510" sldId="2377"/>
            <ac:picMk id="8" creationId="{FE8657DE-8013-4214-5A37-063DB60D8B2C}"/>
          </ac:picMkLst>
        </pc:pic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2-21T22:40:24.205"/>
    </inkml:context>
    <inkml:brush xml:id="br0">
      <inkml:brushProperty name="width" value="0.05" units="cm"/>
      <inkml:brushProperty name="height" value="0.05" units="cm"/>
      <inkml:brushProperty name="color" value="#B3E0F2"/>
    </inkml:brush>
  </inkml:definitions>
  <inkml:trace contextRef="#ctx0" brushRef="#br0">999 350 455 0 0,'-12'-1'16'0'0,"0"1"0"0"0,1 0 0 0 0,-1 0 0 0 0,0 1 0 0 0,0 1 0 0 0,0 0 0 0 0,1 0 0 0 0,-1 1 0 0 0,-12 6 0 0 0,-124 42 0 0 0,79-29-16 0 0,36-11-10 0 0,-142 51 104 0 0,125-41 168 0 0,-69 38 0 0 0,94-44-20 0 0,1 0 0 0 0,1 2 0 0 0,1 1 0 0 0,-28 27 0 0 0,36-29 65 0 0,0-1 1 0 0,1 2-1 0 0,1 0 1 0 0,1 0-1 0 0,0 1 0 0 0,-15 37 1 0 0,20-39-127 0 0,0 0 1 0 0,2 1 0 0 0,0 0 0 0 0,0 0-1 0 0,2 0 1 0 0,0 0 0 0 0,1 1 0 0 0,1-1-1 0 0,2 21 1 0 0,1-15-83 0 0,1-1 1 0 0,1 1-1 0 0,1-1 1 0 0,1-1-1 0 0,1 1 1 0 0,14 27-1 0 0,-2-12-45 0 0,3-1 0 0 0,1-1 0 0 0,1-1 0 0 0,2-1 0 0 0,2-1 0 0 0,0-2 0 0 0,38 30 0 0 0,-31-30-26 0 0,2-2-1 0 0,0-2 1 0 0,2-1 0 0 0,1-2-1 0 0,1-2 1 0 0,0-1 0 0 0,77 23-1 0 0,-45-23 54 0 0,2-4 0 0 0,-1-2 0 0 0,2-4 0 0 0,-1-3 0 0 0,98-4 0 0 0,-118-8-21 0 0,1-1 0 0 0,82-22 0 0 0,105-48 282 0 0,-200 59-268 0 0,-1-1-1 0 0,-1-3 1 0 0,-1-1-1 0 0,55-40 1 0 0,-67 40 1 0 0,-2 0-1 0 0,-1-2 1 0 0,-1-1 0 0 0,0-1 0 0 0,-2-1 0 0 0,29-46 0 0 0,-34 45 26 0 0,-2 0 0 0 0,-1-2 0 0 0,-2 0 0 0 0,17-55 0 0 0,-23 61-23 0 0,-2-1 0 0 0,-1 1 0 0 0,-1-1 1 0 0,-1 0-1 0 0,-1 0 0 0 0,-4-48 0 0 0,-2 37 74 0 0,-2 0 1 0 0,-2 1-1 0 0,-1 0 0 0 0,-2 1 0 0 0,-1 0 0 0 0,-1 0 0 0 0,-28-45 0 0 0,9 26 345 0 0,-2 2 0 0 0,-2 2 1 0 0,-69-72-1 0 0,69 85 12 0 0,-1 1 0 0 0,-1 2 0 0 0,-86-54 0 0 0,91 68-289 0 0,0 1 0 0 0,-1 1 0 0 0,0 3 0 0 0,-1 1 0 0 0,-75-17 0 0 0,72 23-196 0 0,0 1 1 0 0,0 3 0 0 0,-1 1 0 0 0,1 1 0 0 0,0 3 0 0 0,0 1-1 0 0,0 2 1 0 0,0 1 0 0 0,0 2 0 0 0,1 2 0 0 0,1 2 0 0 0,0 1-1 0 0,0 2 1 0 0,2 1 0 0 0,-41 26 0 0 0,21-6-76 0 0,1 2 0 0 0,2 2 1 0 0,-61 63-1 0 0,76-65-357 0 0,2 2 0 0 0,1 2 1 0 0,2 1-1 0 0,-41 74 1 0 0,26-20-5167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2-21T22:40:24.206"/>
    </inkml:context>
    <inkml:brush xml:id="br0">
      <inkml:brushProperty name="width" value="0.05" units="cm"/>
      <inkml:brushProperty name="height" value="0.05" units="cm"/>
      <inkml:brushProperty name="color" value="#B3E0F2"/>
    </inkml:brush>
  </inkml:definitions>
  <inkml:trace contextRef="#ctx0" brushRef="#br0">1682 167 3495 0 0,'-10'-4'0'0'0,"7"2"0"0"0,-1 1 0 0 0,0 0 0 0 0,1-1 0 0 0,-1 1 0 0 0,0 0 0 0 0,0-1 0 0 0,-1 1 0 0 0,1 1 0 0 0,-9-3 0 0 0,3 2-195 0 0,0-1-1 0 0,0 1 0 0 0,-12-5 0 0 0,-11 0-169 0 0,-8-2 415 0 0,-1 2 0 0 0,0 1 0 0 0,0 2 0 0 0,-1 0-1 0 0,0 1 1 0 0,0 1 0 0 0,0 1 0 0 0,0 2 0 0 0,0 0-1 0 0,1 2 1 0 0,0 0 0 0 0,0 2 0 0 0,1 1 0 0 0,0 1 0 0 0,1 1-1 0 0,-57 18 1 0 0,26-3-42 0 0,2 3 1 0 0,2 0-1 0 0,-84 47 0 0 0,-37 35-147 0 0,162-91 115 0 0,2 1 0 0 0,1-1 0 0 0,2 2 0 0 0,-28 35-1 0 0,33-34 155 0 0,2 1 0 0 0,2 1 0 0 0,1-1-1 0 0,3 1 1 0 0,1 1 0 0 0,1-1-1 0 0,1 31 1 0 0,5-32-2 0 0,2-2-1 0 0,2 2 1 0 0,1-1-1 0 0,2 0 1 0 0,1 0-1 0 0,2-1 1 0 0,1 0-1 0 0,21 26 1 0 0,-10-22 27 0 0,1 1 1 0 0,2-2 0 0 0,2 1-1 0 0,1-2 1 0 0,3-1 0 0 0,1 0-1 0 0,65 33 1 0 0,-31-24-16 0 0,1-1 0 0 0,3-2-1 0 0,1-2 1 0 0,137 34 0 0 0,-64-26-9 0 0,249 38 0 0 0,-270-55-131 0 0,2-3 0 0 0,128 3 0 0 0,-135-13 63 0 0,0-3 0 0 0,0-2-1 0 0,0-4 1 0 0,-1-3 0 0 0,0-3-1 0 0,-2-2 1 0 0,0-4 0 0 0,-2-2-1 0 0,-2-3 1 0 0,-2-3 0 0 0,151-49-1 0 0,-181 48 287 0 0,-2-1 0 0 0,-2-3 0 0 0,100-52 0 0 0,-137 62-51 0 0,-1-1 0 0 0,-3-1 0 0 0,-1-1 0 0 0,-1 0 0 0 0,-3-2 0 0 0,-2 0 0 0 0,34-43 0 0 0,-47 49-32 0 0,-1 0-1 0 0,-1-1 1 0 0,-2 0-1 0 0,-2 0 1 0 0,-1-1-1 0 0,-2 1 1 0 0,-2-1-1 0 0,-1-35 1 0 0,-5 36-90 0 0,-2 0 1 0 0,-1 1 0 0 0,-2-1 0 0 0,-1 1 0 0 0,-2 0-1 0 0,-2 0 1 0 0,0 1 0 0 0,-2 1 0 0 0,-2-1-1 0 0,-24-20 1 0 0,8 13-94 0 0,-1 0-1 0 0,-2 2 0 0 0,-2 1 1 0 0,-2 0-1 0 0,-85-36 0 0 0,46 26-4 0 0,-3 3 0 0 0,-2 2-1 0 0,-1 2 1 0 0,-149-31 0 0 0,118 34-60 0 0,-1 4 0 0 0,-1 3 0 0 0,-155-11 1 0 0,125 18 5 0 0,1 4 1 0 0,-157 6 0 0 0,127 6-111 0 0,-246 28 0 0 0,139 4-1174 0 0,144-16-4404 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2-22T00:57:59.740"/>
    </inkml:context>
    <inkml:brush xml:id="br0">
      <inkml:brushProperty name="width" value="0.05" units="cm"/>
      <inkml:brushProperty name="height" value="0.05" units="cm"/>
      <inkml:brushProperty name="color" value="#F2BDBD"/>
    </inkml:brush>
  </inkml:definitions>
  <inkml:trace contextRef="#ctx0" brushRef="#br0">1682 167 3495 0 0,'-10'-4'0'0'0,"7"2"0"0"0,-1 1 0 0 0,0 0 0 0 0,1-1 0 0 0,-1 1 0 0 0,0 0 0 0 0,0-1 0 0 0,-1 1 0 0 0,1 1 0 0 0,-9-3 0 0 0,3 2-195 0 0,0-1-1 0 0,0 1 0 0 0,-12-5 0 0 0,-11 0-169 0 0,-8-2 415 0 0,-1 2 0 0 0,0 1 0 0 0,0 2 0 0 0,-1 0-1 0 0,0 1 1 0 0,0 1 0 0 0,0 1 0 0 0,0 2 0 0 0,0 0-1 0 0,1 2 1 0 0,0 0 0 0 0,0 2 0 0 0,1 1 0 0 0,0 1 0 0 0,1 1-1 0 0,-57 18 1 0 0,26-3-42 0 0,2 3 1 0 0,2 0-1 0 0,-84 47 0 0 0,-37 35-147 0 0,162-91 115 0 0,2 1 0 0 0,1-1 0 0 0,2 2 0 0 0,-28 35-1 0 0,33-34 155 0 0,2 1 0 0 0,2 1 0 0 0,1-1-1 0 0,3 1 1 0 0,1 1 0 0 0,1-1-1 0 0,1 31 1 0 0,5-32-2 0 0,2-2-1 0 0,2 2 1 0 0,1-1-1 0 0,2 0 1 0 0,1 0-1 0 0,2-1 1 0 0,1 0-1 0 0,21 26 1 0 0,-10-22 27 0 0,1 1 1 0 0,2-2 0 0 0,2 1-1 0 0,1-2 1 0 0,3-1 0 0 0,1 0-1 0 0,65 33 1 0 0,-31-24-16 0 0,1-1 0 0 0,3-2-1 0 0,1-2 1 0 0,137 34 0 0 0,-64-26-9 0 0,249 38 0 0 0,-270-55-131 0 0,2-3 0 0 0,128 3 0 0 0,-135-13 63 0 0,0-3 0 0 0,0-2-1 0 0,0-4 1 0 0,-1-3 0 0 0,0-3-1 0 0,-2-2 1 0 0,0-4 0 0 0,-2-2-1 0 0,-2-3 1 0 0,-2-3 0 0 0,151-49-1 0 0,-181 48 287 0 0,-2-1 0 0 0,-2-3 0 0 0,100-52 0 0 0,-137 62-51 0 0,-1-1 0 0 0,-3-1 0 0 0,-1-1 0 0 0,-1 0 0 0 0,-3-2 0 0 0,-2 0 0 0 0,34-43 0 0 0,-47 49-32 0 0,-1 0-1 0 0,-1-1 1 0 0,-2 0-1 0 0,-2 0 1 0 0,-1-1-1 0 0,-2 1 1 0 0,-2-1-1 0 0,-1-35 1 0 0,-5 36-90 0 0,-2 0 1 0 0,-1 1 0 0 0,-2-1 0 0 0,-1 1 0 0 0,-2 0-1 0 0,-2 0 1 0 0,0 1 0 0 0,-2 1 0 0 0,-2-1-1 0 0,-24-20 1 0 0,8 13-94 0 0,-1 0-1 0 0,-2 2 0 0 0,-2 1 1 0 0,-2 0-1 0 0,-85-36 0 0 0,46 26-4 0 0,-3 3 0 0 0,-2 2-1 0 0,-1 2 1 0 0,-149-31 0 0 0,118 34-60 0 0,-1 4 0 0 0,-1 3 0 0 0,-155-11 1 0 0,125 18 5 0 0,1 4 1 0 0,-157 6 0 0 0,127 6-111 0 0,-246 28 0 0 0,139 4-1174 0 0,144-16-4404 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2-22T00:59:17.134"/>
    </inkml:context>
    <inkml:brush xml:id="br0">
      <inkml:brushProperty name="width" value="0.05" units="cm"/>
      <inkml:brushProperty name="height" value="0.05" units="cm"/>
      <inkml:brushProperty name="color" value="#F2BDBD"/>
    </inkml:brush>
  </inkml:definitions>
  <inkml:trace contextRef="#ctx0" brushRef="#br0">671 665 919 0 0,'-32'22'396'0'0,"-47"43"-1"0"0,-22 33 706 0 0,95-92-1105 0 0,-100 106 680 0 0,80-82-311 0 0,-43 67-1 0 0,58-79-251 0 0,1 1 0 0 0,1 1 0 0 0,1 0 0 0 0,0 0 0 0 0,-5 25 0 0 0,9-30-54 0 0,2 0-1 0 0,0 1 0 0 0,0-1 1 0 0,2 1-1 0 0,0 0 0 0 0,1-1 1 0 0,0 1-1 0 0,4 16 0 0 0,2-4-26 0 0,2 0 0 0 0,0-1 0 0 0,2 0 0 0 0,1-1 0 0 0,1 0-1 0 0,1-1 1 0 0,1 0 0 0 0,1-1 0 0 0,1-1 0 0 0,34 35-1 0 0,-2-10-29 0 0,2-3-1 0 0,2-1 1 0 0,78 49-1 0 0,-82-63 90 0 0,2-2 0 0 0,0-2-1 0 0,2-2 1 0 0,0-2 0 0 0,2-3-1 0 0,0-2 1 0 0,70 11 0 0 0,-74-18 50 0 0,1-3 0 0 0,-1-2 0 0 0,1-2 0 0 0,0-2 1 0 0,0-3-1 0 0,0-2 0 0 0,0-2 0 0 0,54-15 0 0 0,177-65 991 0 0,-212 58-838 0 0,125-68 0 0 0,120-111 239 0 0,-235 143 77 0 0,120-119-1 0 0,-159 138-205 0 0,58-81-1 0 0,-75 91-214 0 0,-3-2 0 0 0,-1 0-1 0 0,20-51 1 0 0,-31 62-102 0 0,-1 0 0 0 0,-1-1 0 0 0,-2 0 0 0 0,-1 0 0 0 0,4-53 0 0 0,-8 58-75 0 0,-2 0 0 0 0,-1 1 0 0 0,0-1 0 0 0,-2 1 0 0 0,0-1 0 0 0,-1 1 0 0 0,-1 1 0 0 0,-12-28 0 0 0,-3 7 39 0 0,-1 1 0 0 0,-2 1 0 0 0,-1 1 0 0 0,-2 1 0 0 0,-2 2-1 0 0,-54-53 1 0 0,48 56 240 0 0,-2 1 0 0 0,-2 2 0 0 0,-1 1-1 0 0,-1 2 1 0 0,-1 2 0 0 0,-1 2 0 0 0,0 2 0 0 0,-2 2-1 0 0,-91-25 1 0 0,38 20 323 0 0,-147-17 0 0 0,176 34-418 0 0,-1 3-1 0 0,-139 12 1 0 0,103 5-130 0 0,-176 46 0 0 0,222-43-51 0 0,1 4 1 0 0,0 2-1 0 0,2 3 1 0 0,-72 43-1 0 0,56-21-42 0 0,3 2 0 0 0,-79 74 1 0 0,67-46-25 0 0,-89 110 1 0 0,125-131-21 0 0,4 2 1 0 0,2 1-1 0 0,2 3 1 0 0,4 0 0 0 0,2 3-1 0 0,-46 136 1 0 0,43-76-288 0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2-22T01:05:57.101"/>
    </inkml:context>
    <inkml:brush xml:id="br0">
      <inkml:brushProperty name="width" value="0.05" units="cm"/>
      <inkml:brushProperty name="height" value="0.05" units="cm"/>
      <inkml:brushProperty name="color" value="#D8F2BD"/>
    </inkml:brush>
  </inkml:definitions>
  <inkml:trace contextRef="#ctx0" brushRef="#br0">1682 167 3495 0 0,'-10'-4'0'0'0,"7"2"0"0"0,-1 1 0 0 0,0 0 0 0 0,1-1 0 0 0,-1 1 0 0 0,0 0 0 0 0,0-1 0 0 0,-1 1 0 0 0,1 1 0 0 0,-9-3 0 0 0,3 2-195 0 0,0-1-1 0 0,0 1 0 0 0,-12-5 0 0 0,-11 0-169 0 0,-8-2 415 0 0,-1 2 0 0 0,0 1 0 0 0,0 2 0 0 0,-1 0-1 0 0,0 1 1 0 0,0 1 0 0 0,0 1 0 0 0,0 2 0 0 0,0 0-1 0 0,1 2 1 0 0,0 0 0 0 0,0 2 0 0 0,1 1 0 0 0,0 1 0 0 0,1 1-1 0 0,-57 18 1 0 0,26-3-42 0 0,2 3 1 0 0,2 0-1 0 0,-84 47 0 0 0,-37 35-147 0 0,162-91 115 0 0,2 1 0 0 0,1-1 0 0 0,2 2 0 0 0,-28 35-1 0 0,33-34 155 0 0,2 1 0 0 0,2 1 0 0 0,1-1-1 0 0,3 1 1 0 0,1 1 0 0 0,1-1-1 0 0,1 31 1 0 0,5-32-2 0 0,2-2-1 0 0,2 2 1 0 0,1-1-1 0 0,2 0 1 0 0,1 0-1 0 0,2-1 1 0 0,1 0-1 0 0,21 26 1 0 0,-10-22 27 0 0,1 1 1 0 0,2-2 0 0 0,2 1-1 0 0,1-2 1 0 0,3-1 0 0 0,1 0-1 0 0,65 33 1 0 0,-31-24-16 0 0,1-1 0 0 0,3-2-1 0 0,1-2 1 0 0,137 34 0 0 0,-64-26-9 0 0,249 38 0 0 0,-270-55-131 0 0,2-3 0 0 0,128 3 0 0 0,-135-13 63 0 0,0-3 0 0 0,0-2-1 0 0,0-4 1 0 0,-1-3 0 0 0,0-3-1 0 0,-2-2 1 0 0,0-4 0 0 0,-2-2-1 0 0,-2-3 1 0 0,-2-3 0 0 0,151-49-1 0 0,-181 48 287 0 0,-2-1 0 0 0,-2-3 0 0 0,100-52 0 0 0,-137 62-51 0 0,-1-1 0 0 0,-3-1 0 0 0,-1-1 0 0 0,-1 0 0 0 0,-3-2 0 0 0,-2 0 0 0 0,34-43 0 0 0,-47 49-32 0 0,-1 0-1 0 0,-1-1 1 0 0,-2 0-1 0 0,-2 0 1 0 0,-1-1-1 0 0,-2 1 1 0 0,-2-1-1 0 0,-1-35 1 0 0,-5 36-90 0 0,-2 0 1 0 0,-1 1 0 0 0,-2-1 0 0 0,-1 1 0 0 0,-2 0-1 0 0,-2 0 1 0 0,0 1 0 0 0,-2 1 0 0 0,-2-1-1 0 0,-24-20 1 0 0,8 13-94 0 0,-1 0-1 0 0,-2 2 0 0 0,-2 1 1 0 0,-2 0-1 0 0,-85-36 0 0 0,46 26-4 0 0,-3 3 0 0 0,-2 2-1 0 0,-1 2 1 0 0,-149-31 0 0 0,118 34-60 0 0,-1 4 0 0 0,-1 3 0 0 0,-155-11 1 0 0,125 18 5 0 0,1 4 1 0 0,-157 6 0 0 0,127 6-111 0 0,-246 28 0 0 0,139 4-1174 0 0,144-16-4404 0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10-03T08:47:25.470"/>
    </inkml:context>
    <inkml:brush xml:id="br0">
      <inkml:brushProperty name="width" value="0.05" units="cm"/>
      <inkml:brushProperty name="height" value="0.05" units="cm"/>
      <inkml:brushProperty name="color" value="#B3E0F2"/>
    </inkml:brush>
  </inkml:definitions>
  <inkml:trace contextRef="#ctx0" brushRef="#br0">2636 206 5983 0 0,'-22'-4'181'0'0,"0"1"-1"0"0,0 2 0 0 0,0 1 0 0 0,-38 7 1 0 0,-48 4 397 0 0,-778 136 78 0 0,743-105-733 0 0,1 9 0 0 0,-203 108-1 0 0,276-119 269 0 0,0 2 0 0 0,2 6 0 0 0,2 2 0 0 0,1 4 0 0 0,-100 114 0 0 0,133-130-12 0 0,0 3 0 0 0,3 1 0 0 0,0 3 0 0 0,2-1 0 0 0,-40 94 0 0 0,38-65 22 0 0,2 1-1 0 0,2 1 1 0 0,-24 118 0 0 0,39-146-166 0 0,2 2 1 0 0,1 0-1 0 0,-2 96 1 0 0,9-76-8 0 0,2-1-1 0 0,11 81 1 0 0,-5-90 19 0 0,2 3 0 0 0,2-4-1 0 0,2 0 1 0 0,2 0-1 0 0,23 56 1 0 0,-13-50 49 0 0,3 1 1 0 0,1-2-1 0 0,68 100 1 0 0,-39-78 185 0 0,3-2 1 0 0,3-5-1 0 0,2-4 0 0 0,3-2 1 0 0,94 69-1 0 0,35 2 564 0 0,5-9 0 0 0,4-14 0 0 0,399 155 0 0 0,41-81 70 0 0,12-67-89 0 0,544-55 341 0 0,31-196-527 0 0,-389-93-460 0 0,-579 119-147 0 0,282-156-1 0 0,-138-2 118 0 0,-337 199-87 0 0,-2-4-1 0 0,-2-4 1 0 0,79-96 0 0 0,-119 123-33 0 0,-1-2 0 0 0,-2-2 0 0 0,-1 0 0 0 0,-1-3 0 0 0,-2-1 0 0 0,-2-2 0 0 0,28-77 0 0 0,-37 84 13 0 0,-1 0 1 0 0,-2 0 0 0 0,-1-1-1 0 0,-2-2 1 0 0,-1 1-1 0 0,-1 0 1 0 0,-2-1-1 0 0,-1 1 1 0 0,-2-1 0 0 0,-4-51-1 0 0,-2 38 6 0 0,-2 0 0 0 0,-1 2-1 0 0,-3 1 1 0 0,-1-1 0 0 0,-2 1 0 0 0,-34-83-1 0 0,21 71-75 0 0,-2 3-1 0 0,-2 0 1 0 0,-3 4 0 0 0,-64-89-1 0 0,6 32-170 0 0,-3 5 0 0 0,-5 5 0 0 0,-2 6-1 0 0,-168-121 1 0 0,69 83-230 0 0,-357-174 0 0 0,315 202 346 0 0,-448-118 0 0 0,377 161 54 0 0,-338-14 0 0 0,42 62 115 0 0,-356 107 199 0 0,27 128-94 0 0,4 94-158 0 0,641-194-150 0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10-03T08:47:25.472"/>
    </inkml:context>
    <inkml:brush xml:id="br0">
      <inkml:brushProperty name="width" value="0.05" units="cm"/>
      <inkml:brushProperty name="height" value="0.05" units="cm"/>
      <inkml:brushProperty name="color" value="#B3E0F2"/>
    </inkml:brush>
  </inkml:definitions>
  <inkml:trace contextRef="#ctx0" brushRef="#br0">2636 181 5983 0 0,'-22'-4'181'0'0,"0"2"-1"0"0,0 1 0 0 0,0 1 0 0 0,-38 6 1 0 0,-48 4 397 0 0,-778 119 78 0 0,743-92-733 0 0,1 7 0 0 0,-203 96-1 0 0,276-105 269 0 0,0 2 0 0 0,2 5 0 0 0,2 2 0 0 0,1 3 0 0 0,-100 101 0 0 0,133-115-12 0 0,0 3 0 0 0,3 1 0 0 0,0 2 0 0 0,2 0 0 0 0,-40 82 0 0 0,38-57 22 0 0,2 1-1 0 0,2 1 1 0 0,-24 103 0 0 0,39-127-166 0 0,2 1 1 0 0,1 0-1 0 0,-2 84 1 0 0,9-67-8 0 0,2 0-1 0 0,11 71 1 0 0,-5-79 19 0 0,2 2 0 0 0,2-3-1 0 0,2 0 1 0 0,2 0-1 0 0,23 49 1 0 0,-13-44 49 0 0,3 1 1 0 0,1-2-1 0 0,68 88 1 0 0,-39-68 185 0 0,3-2 1 0 0,3-5-1 0 0,2-3 0 0 0,3-2 1 0 0,94 61-1 0 0,35 2 564 0 0,5-9 0 0 0,4-11 0 0 0,399 135 0 0 0,41-71 70 0 0,12-58-89 0 0,544-49 341 0 0,31-172-527 0 0,-389-81-460 0 0,-579 104-147 0 0,282-137-1 0 0,-138-2 118 0 0,-337 175-87 0 0,-2-4-1 0 0,-2-3 1 0 0,79-84 0 0 0,-119 108-33 0 0,-1-2 0 0 0,-2-2 0 0 0,-1 0 0 0 0,-1-3 0 0 0,-2 0 0 0 0,-2-2 0 0 0,28-68 0 0 0,-37 74 13 0 0,-1 0 1 0 0,-2 0 0 0 0,-1-1-1 0 0,-2-1 1 0 0,-1 0-1 0 0,-1 0 1 0 0,-2 0-1 0 0,-1 0 1 0 0,-2-1 0 0 0,-4-44-1 0 0,-2 33 6 0 0,-2 0 0 0 0,-1 2-1 0 0,-3 0 1 0 0,-1 0 0 0 0,-2 1 0 0 0,-34-74-1 0 0,21 63-75 0 0,-2 3-1 0 0,-2 0 1 0 0,-3 3 0 0 0,-64-78-1 0 0,6 28-170 0 0,-3 5 0 0 0,-5 4 0 0 0,-2 5-1 0 0,-168-106 1 0 0,69 73-230 0 0,-357-153 0 0 0,315 178 346 0 0,-448-104 0 0 0,377 141 54 0 0,-338-12 0 0 0,42 54 115 0 0,-356 94 199 0 0,27 113-94 0 0,4 82-158 0 0,641-170-150 0 0</inkml:trace>
</inkml:ink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3023C9-BAA3-41EA-AE30-D6F4A0E435B5}" type="datetimeFigureOut">
              <a:rPr lang="en-US" smtClean="0"/>
              <a:t>10/16/2025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FC372D-4ED0-4349-A599-5935843CE4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7214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FC372D-4ED0-4349-A599-5935843CE41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20098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+mj-lt"/>
              <a:buNone/>
              <a:tabLst/>
              <a:defRPr/>
            </a:pPr>
            <a:r>
              <a:rPr lang="en-US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Early Repolarization</a:t>
            </a: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This patient received an ECG for reasons unrelated to his presentation and was incidentally noted to have diffuse, concave ST-segment elevation. The degree of ST-segment elevation is greater in the precordial leads, and a prominent J-point notch (or “fishhook”) can be visualized in V3, characteristic of early repolarization.</a:t>
            </a:r>
            <a:r>
              <a:rPr lang="en-US" sz="1200" kern="1200" baseline="300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84,129</a:t>
            </a: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+mj-lt"/>
              <a:buNone/>
              <a:tabLst/>
              <a:defRPr/>
            </a:pPr>
            <a:endParaRPr lang="en-US" sz="180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FC372D-4ED0-4349-A599-5935843CE41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00406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1539AB-0630-871F-F275-A61A43576A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2D6092D-39E1-2F2E-F7D0-9B1555C1BCE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8364C4F-4DD4-71F8-18E3-9C7B025FC5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+mj-lt"/>
              <a:buNone/>
              <a:tabLst/>
              <a:defRPr/>
            </a:pPr>
            <a:r>
              <a:rPr lang="en-US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Ventricular Tachycardia</a:t>
            </a: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The differential for regular wide complex tachycardia includes ventricular tachycardia, supraventricular tachycardia with aberrancy, antidromic atrioventricular reentrant tachycardia, and toxicologic/metabolic disturbances.</a:t>
            </a:r>
            <a:r>
              <a:rPr lang="en-US" sz="1200" kern="1200" baseline="300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11</a:t>
            </a: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This ECG shows concordance across all precordial leads (i.e., the QRS complexes are going in the same direction - downwards), favoring ventricular tachycardia.</a:t>
            </a:r>
            <a:r>
              <a:rPr lang="en-US" sz="1200" kern="1200" baseline="300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12</a:t>
            </a: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The patient was electrically cardioverted.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+mj-lt"/>
              <a:buNone/>
              <a:tabLst/>
              <a:defRPr/>
            </a:pPr>
            <a:endParaRPr lang="en-US" sz="180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FC99F3-9D10-9ECE-4904-C26AF79366B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FC372D-4ED0-4349-A599-5935843CE41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66679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3DF8FD-BCF2-A252-00B7-326A94ED56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47C8E92-45EE-E14B-E7DA-64D19DDEC2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C3BAAD6-8FBF-9F80-700F-64B26D49A2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8E5D31-6493-071C-FA67-4209431B63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FC372D-4ED0-4349-A599-5935843CE41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48103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4CEE96-BDC3-4369-9078-E26220C4A8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654242D-C5D9-5EA6-6C19-4E66011234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D2C3B5B-15EC-20BC-DA07-B5F6CD77C1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1868E4-D84D-B686-F89E-67DE2694938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FC372D-4ED0-4349-A599-5935843CE41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41934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9B4F84-3E34-6B45-1892-8EE9CC7C2D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3FF5C2A-D1AF-FA43-1A6A-F8EDB305D7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9492029-11D0-E12B-68E2-3F46B3860C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+mj-lt"/>
              <a:buNone/>
              <a:tabLst/>
              <a:defRPr/>
            </a:pPr>
            <a:r>
              <a:rPr lang="en-US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Wellens Syndrome</a:t>
            </a: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Wellens syndrome, previously described in case 18, represents a special category of high-risk acute coronary syndrome that should receive urgent catheterization.</a:t>
            </a:r>
            <a:r>
              <a:rPr lang="en-US" sz="1200" kern="1200" baseline="300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30,31</a:t>
            </a: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This is type B Wellens pattern with deeply inverted precordial T waves obtained while the patient was pain-free. Left heart catheterization revealed a 90% proximal left anterior descending stenosis.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D62E06-2A6B-F5DE-7A49-6B92586B46E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FC372D-4ED0-4349-A599-5935843CE41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62632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AAC680-D8A7-583B-F489-442EC700FB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C5E39F7-6E52-6075-14A1-9358C7933ED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31A8DC3-1247-2710-2F12-C99217A2B2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+mj-lt"/>
              <a:buNone/>
              <a:tabLst/>
              <a:defRPr/>
            </a:pPr>
            <a:r>
              <a:rPr lang="en-US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Hyperkalemia</a:t>
            </a: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This patient presented with altered mental status and was found to have ECG changes of profound hyperkalemia. The rhythm is sinus, although it is unclear whether the initial several P waves are conducted through to the ventricles because of the inconsistent PR interval. There is a right axis deviation, a right bundle branch block pattern, and a widened QRS (~240 </a:t>
            </a:r>
            <a:r>
              <a:rPr lang="en-US" sz="120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ms</a:t>
            </a: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more than expected for a typical right bundle branch block).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4C9D05-9DDC-1E65-D2E7-8736D196DD6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FC372D-4ED0-4349-A599-5935843CE418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78824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9">
          <a:extLst>
            <a:ext uri="{FF2B5EF4-FFF2-40B4-BE49-F238E27FC236}">
              <a16:creationId xmlns:a16="http://schemas.microsoft.com/office/drawing/2014/main" id="{A1E5B583-2DE9-13E9-12F3-9E5261729A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16:notes">
            <a:extLst>
              <a:ext uri="{FF2B5EF4-FFF2-40B4-BE49-F238E27FC236}">
                <a16:creationId xmlns:a16="http://schemas.microsoft.com/office/drawing/2014/main" id="{B4725D0B-80A7-4811-06B7-57663A32483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1" name="Google Shape;301;p16:notes">
            <a:extLst>
              <a:ext uri="{FF2B5EF4-FFF2-40B4-BE49-F238E27FC236}">
                <a16:creationId xmlns:a16="http://schemas.microsoft.com/office/drawing/2014/main" id="{69D490B3-B8C5-DEC7-B528-0033BC8718C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165886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00E1C2-C899-7A74-E96A-D686A3EC5F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36616D0-A56B-72D9-F4C5-EF92DDB3B74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112F828-D159-4203-DAD6-D7459419E0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+mj-lt"/>
              <a:buNone/>
              <a:tabLst/>
              <a:defRPr/>
            </a:pPr>
            <a:r>
              <a:rPr lang="en-US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Second Degree Atrioventricular Block - Mobitz I</a:t>
            </a: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Mobitz I occurs when conduction is progressively delayed through the atrioventricular node and eventually fails. The PR interval is prolonged and progressively lengthens until a P wave is “dropped,” or fails to conduct to the ventricular system, resulting in the absence of an associated QRS complex. There are eight P waves for every seven QRS complexes, representing 8:7 conduction.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197D31-196F-C89C-E089-3A4CC2A13B6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FC372D-4ED0-4349-A599-5935843CE418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944201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30FF4C-926D-8A4F-B79F-CC4FC6FAEC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FA8B623-1CB7-93EA-0C36-6B519862FE4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0A25633-C8F8-7B07-6639-6D7596CD2A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Adapted from </a:t>
            </a: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Wagner GS, Strauss DG. </a:t>
            </a:r>
            <a:r>
              <a:rPr lang="en-US" sz="1200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Marriott’s Practical Electrocardiography</a:t>
            </a: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12th ed. Philadelphia, PA: Lippincott Williams &amp; Wilkins; 2014.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9B7E87-35AD-64DD-9686-84F48FE7BD7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FC372D-4ED0-4349-A599-5935843CE41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4391634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101F61-9A4A-308B-F475-F4CCF98C7D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E4F9E27-CBB4-F218-970E-9EDFAAA7A0A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0E86BF0-4FEE-F4DE-3E27-B0E70BA519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FB93D5-B966-7DDA-3686-870121D83EE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FC372D-4ED0-4349-A599-5935843CE418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714132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466F8A-62F2-2D14-50DF-9827D32384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86920D8-03C7-5BE1-451D-324584E780C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93074BF-A64A-A4EF-AED7-51A60F7E71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+mj-lt"/>
              <a:buNone/>
              <a:tabLst/>
              <a:defRPr/>
            </a:pPr>
            <a:r>
              <a:rPr lang="en-US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Left Ventricular Hypertrophy, Left Atrial Enlargement. </a:t>
            </a: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large QRS complexes and asymmetric repolarization abnormalities (i.e., T wave inversions) in the lateral leads are consistent with the "strain" pattern of left ventricular hypertrophy. Additionally, notice that the terminal negative deflection of the P wave in V1 is greater than 1 mm deep and 40 </a:t>
            </a:r>
            <a:r>
              <a:rPr lang="en-US" sz="120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ms</a:t>
            </a: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duration, meeting criteria for left atrial enlargement (Figure 44).</a:t>
            </a:r>
            <a:r>
              <a:rPr lang="en-US" sz="1200" kern="1200" baseline="300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20</a:t>
            </a: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This patient was discovered to have severe aortic stenosis.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5161C9-04AC-8E61-F25D-42F60370554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FC372D-4ED0-4349-A599-5935843CE418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39011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E6A924-A481-C350-4962-363C17791D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A34BDD8-008F-6E6E-C923-F20B38B9EA4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121C5D0-BE47-914C-223B-E17AE816A5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+mj-lt"/>
              <a:buNone/>
              <a:tabLst/>
              <a:defRPr/>
            </a:pPr>
            <a:r>
              <a:rPr lang="en-US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Left Ventricular Hypertrophy, Left Atrial Enlargement. </a:t>
            </a: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large QRS complexes and asymmetric repolarization abnormalities (i.e., T wave inversions) in the lateral leads are consistent with the "strain" pattern of left ventricular hypertrophy. Additionally, notice that the terminal negative deflection of the P wave in V1 is greater than 1 mm deep and 40 </a:t>
            </a:r>
            <a:r>
              <a:rPr lang="en-US" sz="120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ms</a:t>
            </a: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duration, meeting criteria for left atrial enlargement (Figure 44).</a:t>
            </a:r>
            <a:r>
              <a:rPr lang="en-US" sz="1200" kern="1200" baseline="300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20</a:t>
            </a: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This patient was discovered to have severe aortic stenosis.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BE5475-F24B-4005-5503-C39AC759745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FC372D-4ED0-4349-A599-5935843CE418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184293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BCA40F-04FC-EFB1-C4F9-6FD114740F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46E47B5-F7C8-3994-5237-2F0472C671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D5DE9F6-F132-C0AB-0463-D139794736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+mj-lt"/>
              <a:buNone/>
              <a:tabLst/>
              <a:defRPr/>
            </a:pPr>
            <a:r>
              <a:rPr lang="en-US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Left Ventricular Hypertrophy, Left Atrial Enlargement. </a:t>
            </a: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large QRS complexes and asymmetric repolarization abnormalities (i.e., T wave inversions) in the lateral leads are consistent with the "strain" pattern of left ventricular hypertrophy. Additionally, notice that the terminal negative deflection of the P wave in V1 is greater than 1 mm deep and 40 </a:t>
            </a:r>
            <a:r>
              <a:rPr lang="en-US" sz="120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ms</a:t>
            </a: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duration, meeting criteria for left atrial enlargement (Figure 44).</a:t>
            </a:r>
            <a:r>
              <a:rPr lang="en-US" sz="1200" kern="1200" baseline="300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20</a:t>
            </a: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This patient was discovered to have severe aortic stenosis.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06EA16-3109-FF62-F456-8899CB20C82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FC372D-4ED0-4349-A599-5935843CE418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535609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Reminder that this exists, and everyone should have access. Let me know if you don’t and want it. Also, shameless plug for 2</a:t>
            </a:r>
            <a:r>
              <a:rPr lang="en-US" baseline="30000"/>
              <a:t>nd</a:t>
            </a:r>
            <a:r>
              <a:rPr lang="en-US"/>
              <a:t> edition of textbook now out and available on Amazon.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FC372D-4ED0-4349-A599-5935843CE418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8030454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0CBA8B-D54D-4BDE-AA27-5C0323FB0E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latin typeface="Nunito Sans" panose="000005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F975B93-CF04-46A5-8945-EC3A4B5784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Nunito Sans" panose="000005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B9152F-7ED2-4542-9D80-C008162631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10/16/2025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FDFE5A-A218-4346-A133-27DC6D9F41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C8F6FF-BCF4-42E5-8897-3024D4400B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15114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F3F7B2-1D9C-4480-A73F-59AE3D3A3A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latin typeface="Nunito Sans" panose="000005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D06DEF-628D-4C06-A523-989F9AB8DA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Nunito Sans" panose="00000500000000000000" pitchFamily="2" charset="0"/>
              </a:defRPr>
            </a:lvl1pPr>
            <a:lvl2pPr>
              <a:defRPr>
                <a:latin typeface="Nunito Sans" panose="00000500000000000000" pitchFamily="2" charset="0"/>
              </a:defRPr>
            </a:lvl2pPr>
            <a:lvl3pPr>
              <a:defRPr>
                <a:latin typeface="Nunito Sans" panose="00000500000000000000" pitchFamily="2" charset="0"/>
              </a:defRPr>
            </a:lvl3pPr>
            <a:lvl4pPr>
              <a:defRPr>
                <a:latin typeface="Nunito Sans" panose="00000500000000000000" pitchFamily="2" charset="0"/>
              </a:defRPr>
            </a:lvl4pPr>
            <a:lvl5pPr>
              <a:defRPr>
                <a:latin typeface="Nunito Sans" panose="00000500000000000000" pitchFamily="2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3F4B5E-F757-49AE-9C0F-F87D5CBBDD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10/16/2025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C8B0E2-642F-4737-9B95-2F72D3D0C8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00BCF6-F6FB-4483-9F77-0F05A780F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91063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3E4A53-E324-425D-B3D8-10BAB2E84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 b="1">
                <a:latin typeface="Nunito Sans" panose="000005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086EF7-7136-45F8-94E1-F056C2319C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563602-B833-4BBC-A469-0CAE34076D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10/16/2025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BCED8F-4809-47DB-B624-E7E2C98140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9742EC-7663-4385-89EC-364381F924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6208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7F521F-D648-431C-890F-B283745B21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FC8992-021B-4E52-9D0E-0DEC47E16A9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C29FF6-84BA-410F-9021-6D142E4F0E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3301B6-A373-4D99-B897-6FC450F1FD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10/16/2025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45CDFD-9DE0-40D5-BE9E-8E09515E72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EF4246-52A9-4427-A0E3-D632458277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99777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376290-DCAF-4251-BAF4-6FEC2853A2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D97D0A-EBE6-47A3-9F75-9F8093F62B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26762D-8CDB-441A-B8CE-BC7C58E9BC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FE81AF8-AC04-4387-82E5-124B7201C7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1C86F2B-8304-4C76-AE20-1233B4F38E0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FD3760E-C3D1-450D-9989-51B39513BD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10/16/2025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37E1496-9778-4C47-96BC-01FC3B10B1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5C4FC5D-2C9B-4BB7-91C9-B147E0BBB5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95210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23503E-0234-43AA-B6DF-E1F32D650F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ED66FDF-2BB2-40F8-98FD-70294A84FF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10/16/2025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7BEE06C-0EF2-4FCC-96E3-478B9151C7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4E55165-CE9B-435B-BC4B-4B90AD62AE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0995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12200EF-DAE7-4291-AFA9-DE621E4D76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10/16/2025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2FAB29A-6DFB-4114-9472-FA0C8553B6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39D5B1-6A9D-462D-B03E-884D8F45DD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80479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71B3FB-2697-4715-A936-491530AAE6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9BC3C7-0FD5-4991-A1DA-FAD3484951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019896-A972-4882-9EA6-39A35ADFA3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D84087-2778-4EF3-B325-CF1E7E7C94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10/16/2025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BBA96D-1C7A-4239-B6CE-A29108B612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97168B-50B6-4365-9739-EADB19D9DF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7469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1EDF39-FFA1-4195-97C2-AA869683D0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F4439D6-F0ED-49DD-99BC-91926D5142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4F608F-B1A9-4F01-BE1B-9A252B46D2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FF1218-E997-48DE-81E4-87B7414BE9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10/16/2025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3345B3-748C-4FE6-A224-3577F1AE5D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DF165D-BC50-4FDF-B30F-D66CE4A00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06245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1BE53-4B48-4DFC-BD3D-C1FCF98F46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ABEF7D7-1059-4E71-A849-E7FBAFD84A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F88815-CC2D-426D-81AB-821B6636A2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10/16/2025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688806-385A-4068-A342-3281C9A348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1C3B0B-DD5E-46AE-ADED-7C7F8439F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64656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261E8A6-3E54-4B9E-926D-226392F6D66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1E16035-71BA-4370-ABF9-47F0C0CF1D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999995-A2AB-4CAF-A45E-D4300683C7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10/16/2025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4133CE-E9DA-4598-8C55-CC227885C2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C8CFDF-6557-4542-AB23-DD4A084039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6901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0CBA8B-D54D-4BDE-AA27-5C0323FB0E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latin typeface="Nunito Sans" panose="000005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F975B93-CF04-46A5-8945-EC3A4B5784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Nunito Sans" panose="000005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B9152F-7ED2-4542-9D80-C008162631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10/16/2025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FDFE5A-A218-4346-A133-27DC6D9F41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C8F6FF-BCF4-42E5-8897-3024D4400B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33831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F3F7B2-1D9C-4480-A73F-59AE3D3A3A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latin typeface="Nunito Sans" panose="000005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D06DEF-628D-4C06-A523-989F9AB8DA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Nunito Sans" panose="00000500000000000000" pitchFamily="2" charset="0"/>
              </a:defRPr>
            </a:lvl1pPr>
            <a:lvl2pPr>
              <a:defRPr>
                <a:latin typeface="Nunito Sans" panose="00000500000000000000" pitchFamily="2" charset="0"/>
              </a:defRPr>
            </a:lvl2pPr>
            <a:lvl3pPr>
              <a:defRPr>
                <a:latin typeface="Nunito Sans" panose="00000500000000000000" pitchFamily="2" charset="0"/>
              </a:defRPr>
            </a:lvl3pPr>
            <a:lvl4pPr>
              <a:defRPr>
                <a:latin typeface="Nunito Sans" panose="00000500000000000000" pitchFamily="2" charset="0"/>
              </a:defRPr>
            </a:lvl4pPr>
            <a:lvl5pPr>
              <a:defRPr>
                <a:latin typeface="Nunito Sans" panose="000005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3F4B5E-F757-49AE-9C0F-F87D5CBBDD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10/16/2025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C8B0E2-642F-4737-9B95-2F72D3D0C8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00BCF6-F6FB-4483-9F77-0F05A780F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78748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3E4A53-E324-425D-B3D8-10BAB2E84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 b="1">
                <a:latin typeface="Nunito Sans" panose="000005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086EF7-7136-45F8-94E1-F056C2319C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563602-B833-4BBC-A469-0CAE34076D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10/16/2025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BCED8F-4809-47DB-B624-E7E2C98140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9742EC-7663-4385-89EC-364381F924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6543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7F521F-D648-431C-890F-B283745B21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FC8992-021B-4E52-9D0E-0DEC47E16A9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C29FF6-84BA-410F-9021-6D142E4F0E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3301B6-A373-4D99-B897-6FC450F1FD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10/16/2025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45CDFD-9DE0-40D5-BE9E-8E09515E72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EF4246-52A9-4427-A0E3-D632458277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0963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376290-DCAF-4251-BAF4-6FEC2853A2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D97D0A-EBE6-47A3-9F75-9F8093F62B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26762D-8CDB-441A-B8CE-BC7C58E9BC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FE81AF8-AC04-4387-82E5-124B7201C7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1C86F2B-8304-4C76-AE20-1233B4F38E0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FD3760E-C3D1-450D-9989-51B39513BD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10/16/2025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37E1496-9778-4C47-96BC-01FC3B10B1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5C4FC5D-2C9B-4BB7-91C9-B147E0BBB5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041388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23503E-0234-43AA-B6DF-E1F32D650F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ED66FDF-2BB2-40F8-98FD-70294A84FF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10/16/2025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7BEE06C-0EF2-4FCC-96E3-478B9151C7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4E55165-CE9B-435B-BC4B-4B90AD62AE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2761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12200EF-DAE7-4291-AFA9-DE621E4D76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10/16/2025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2FAB29A-6DFB-4114-9472-FA0C8553B6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39D5B1-6A9D-462D-B03E-884D8F45DD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11651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71B3FB-2697-4715-A936-491530AAE6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9BC3C7-0FD5-4991-A1DA-FAD3484951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019896-A972-4882-9EA6-39A35ADFA3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D84087-2778-4EF3-B325-CF1E7E7C94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10/16/2025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BBA96D-1C7A-4239-B6CE-A29108B612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97168B-50B6-4365-9739-EADB19D9DF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13759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1EDF39-FFA1-4195-97C2-AA869683D0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F4439D6-F0ED-49DD-99BC-91926D5142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4F608F-B1A9-4F01-BE1B-9A252B46D2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FF1218-E997-48DE-81E4-87B7414BE9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10/16/2025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3345B3-748C-4FE6-A224-3577F1AE5D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DF165D-BC50-4FDF-B30F-D66CE4A00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62450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1BE53-4B48-4DFC-BD3D-C1FCF98F46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ABEF7D7-1059-4E71-A849-E7FBAFD84A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F88815-CC2D-426D-81AB-821B6636A2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10/16/2025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688806-385A-4068-A342-3281C9A348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1C3B0B-DD5E-46AE-ADED-7C7F8439F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35686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261E8A6-3E54-4B9E-926D-226392F6D66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1E16035-71BA-4370-ABF9-47F0C0CF1D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999995-A2AB-4CAF-A45E-D4300683C7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10/16/2025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4133CE-E9DA-4598-8C55-CC227885C2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C8CFDF-6557-4542-AB23-DD4A084039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7963700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13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ABBC04D-F43D-4F5D-9051-4E4E2D8074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5A8718-D719-4D84-8698-3F68D4E1F2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196349-74D6-4CC5-83B6-1E7A499665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FAA973-F591-4D3E-8F8C-46CB8919A712}" type="datetimeFigureOut">
              <a:rPr lang="en-US" smtClean="0"/>
              <a:t>10/16/2025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FB34AD-226C-4DC5-84CB-DBD84CFB7AB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A37929-5F4C-43DB-A365-C813AECAF1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45937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ABBC04D-F43D-4F5D-9051-4E4E2D8074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5A8718-D719-4D84-8698-3F68D4E1F2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196349-74D6-4CC5-83B6-1E7A499665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FAA973-F591-4D3E-8F8C-46CB8919A712}" type="datetimeFigureOut">
              <a:rPr lang="en-US" smtClean="0"/>
              <a:t>10/16/2025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FB34AD-226C-4DC5-84CB-DBD84CFB7AB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A37929-5F4C-43DB-A365-C813AECAF1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154662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jpe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jpe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8.png"/><Relationship Id="rId7" Type="http://schemas.openxmlformats.org/officeDocument/2006/relationships/image" Target="../media/image9.png"/><Relationship Id="rId8" Type="http://schemas.openxmlformats.org/officeDocument/2006/relationships/image" Target="../media/image10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ags" Target="../tags/tag2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5.xml"/><Relationship Id="rId4" Type="http://schemas.openxmlformats.org/officeDocument/2006/relationships/image" Target="../media/image11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2.jpe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3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4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5.png"/><Relationship Id="rId3" Type="http://schemas.openxmlformats.org/officeDocument/2006/relationships/image" Target="../media/image16.png"/><Relationship Id="rId4" Type="http://schemas.openxmlformats.org/officeDocument/2006/relationships/image" Target="../media/image1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7.jpe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8.png"/><Relationship Id="rId4" Type="http://schemas.openxmlformats.org/officeDocument/2006/relationships/image" Target="../media/image19.png"/><Relationship Id="rId5" Type="http://schemas.openxmlformats.org/officeDocument/2006/relationships/image" Target="../media/image20.png"/><Relationship Id="rId6" Type="http://schemas.openxmlformats.org/officeDocument/2006/relationships/image" Target="../media/image21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2.png"/><Relationship Id="rId3" Type="http://schemas.openxmlformats.org/officeDocument/2006/relationships/image" Target="../media/image23.png"/><Relationship Id="rId4" Type="http://schemas.openxmlformats.org/officeDocument/2006/relationships/image" Target="../media/image24.png"/><Relationship Id="rId5" Type="http://schemas.openxmlformats.org/officeDocument/2006/relationships/image" Target="../media/image25.png"/><Relationship Id="rId6" Type="http://schemas.openxmlformats.org/officeDocument/2006/relationships/image" Target="../media/image26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7.jpe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8.png"/><Relationship Id="rId4" Type="http://schemas.openxmlformats.org/officeDocument/2006/relationships/image" Target="../media/image29.png"/><Relationship Id="rId5" Type="http://schemas.openxmlformats.org/officeDocument/2006/relationships/image" Target="../media/image30.png"/><Relationship Id="rId6" Type="http://schemas.openxmlformats.org/officeDocument/2006/relationships/image" Target="../media/image31.png"/><Relationship Id="rId7" Type="http://schemas.openxmlformats.org/officeDocument/2006/relationships/image" Target="../media/image32.png"/><Relationship Id="rId8" Type="http://schemas.openxmlformats.org/officeDocument/2006/relationships/image" Target="../media/image33.png"/><Relationship Id="rId9" Type="http://schemas.openxmlformats.org/officeDocument/2006/relationships/image" Target="../media/image34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5.png"/><Relationship Id="rId4" Type="http://schemas.openxmlformats.org/officeDocument/2006/relationships/image" Target="../media/image36.png"/><Relationship Id="rId5" Type="http://schemas.openxmlformats.org/officeDocument/2006/relationships/image" Target="../media/image37.png"/><Relationship Id="rId6" Type="http://schemas.openxmlformats.org/officeDocument/2006/relationships/image" Target="../media/image38.png"/><Relationship Id="rId7" Type="http://schemas.openxmlformats.org/officeDocument/2006/relationships/customXml" Target="../ink/ink1.xml"/><Relationship Id="rId8" Type="http://schemas.openxmlformats.org/officeDocument/2006/relationships/image" Target="../media/image39.png"/><Relationship Id="rId9" Type="http://schemas.openxmlformats.org/officeDocument/2006/relationships/customXml" Target="../ink/ink2.xml"/><Relationship Id="rId10" Type="http://schemas.openxmlformats.org/officeDocument/2006/relationships/image" Target="../media/image40.png"/><Relationship Id="rId11" Type="http://schemas.openxmlformats.org/officeDocument/2006/relationships/customXml" Target="../ink/ink3.xml"/><Relationship Id="rId12" Type="http://schemas.openxmlformats.org/officeDocument/2006/relationships/image" Target="../media/image41.png"/><Relationship Id="rId13" Type="http://schemas.openxmlformats.org/officeDocument/2006/relationships/customXml" Target="../ink/ink4.xml"/><Relationship Id="rId14" Type="http://schemas.openxmlformats.org/officeDocument/2006/relationships/image" Target="../media/image42.png"/><Relationship Id="rId15" Type="http://schemas.openxmlformats.org/officeDocument/2006/relationships/customXml" Target="../ink/ink5.xml"/><Relationship Id="rId16" Type="http://schemas.openxmlformats.org/officeDocument/2006/relationships/image" Target="../media/image43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4.jpe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4.jpeg"/><Relationship Id="rId4" Type="http://schemas.openxmlformats.org/officeDocument/2006/relationships/image" Target="../media/image45.png"/><Relationship Id="rId5" Type="http://schemas.openxmlformats.org/officeDocument/2006/relationships/customXml" Target="../ink/ink6.xml"/><Relationship Id="rId6" Type="http://schemas.openxmlformats.org/officeDocument/2006/relationships/image" Target="../media/image46.png"/><Relationship Id="rId7" Type="http://schemas.openxmlformats.org/officeDocument/2006/relationships/customXml" Target="../ink/ink7.xml"/><Relationship Id="rId8" Type="http://schemas.openxmlformats.org/officeDocument/2006/relationships/image" Target="../media/image47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8.png"/><Relationship Id="rId3" Type="http://schemas.openxmlformats.org/officeDocument/2006/relationships/image" Target="../media/image49.png"/><Relationship Id="rId4" Type="http://schemas.openxmlformats.org/officeDocument/2006/relationships/image" Target="../media/image50.png"/><Relationship Id="rId5" Type="http://schemas.openxmlformats.org/officeDocument/2006/relationships/image" Target="../media/image51.png"/><Relationship Id="rId6" Type="http://schemas.openxmlformats.org/officeDocument/2006/relationships/image" Target="../media/image52.png"/><Relationship Id="rId7" Type="http://schemas.openxmlformats.org/officeDocument/2006/relationships/image" Target="../media/image53.png"/><Relationship Id="rId8" Type="http://schemas.openxmlformats.org/officeDocument/2006/relationships/image" Target="../media/image54.png"/><Relationship Id="rId9" Type="http://schemas.openxmlformats.org/officeDocument/2006/relationships/image" Target="../media/image55.png"/><Relationship Id="rId10" Type="http://schemas.openxmlformats.org/officeDocument/2006/relationships/image" Target="../media/image56.png"/><Relationship Id="rId11" Type="http://schemas.openxmlformats.org/officeDocument/2006/relationships/image" Target="../media/image57.pn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44.jpeg"/><Relationship Id="rId4" Type="http://schemas.openxmlformats.org/officeDocument/2006/relationships/image" Target="../media/image58.jpeg"/><Relationship Id="rId5" Type="http://schemas.openxmlformats.org/officeDocument/2006/relationships/image" Target="../media/image59.jpe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60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317864-DBB3-4199-8C8E-D43932D38D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87092" y="3994454"/>
            <a:ext cx="5496213" cy="860187"/>
          </a:xfrm>
        </p:spPr>
        <p:txBody>
          <a:bodyPr>
            <a:noAutofit/>
          </a:bodyPr>
          <a:lstStyle/>
          <a:p>
            <a:pPr algn="r"/>
            <a:r>
              <a:rPr lang="en-US" sz="5400">
                <a:solidFill>
                  <a:schemeClr val="bg2"/>
                </a:solidFill>
                <a:latin typeface="+mj-lt"/>
                <a:cs typeface="Segoe UI Light" panose="020B0502040204020203" pitchFamily="34" charset="0"/>
              </a:rPr>
              <a:t>Conference 33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513AA083-3BD2-466E-8890-ADD3BF776501}"/>
              </a:ext>
            </a:extLst>
          </p:cNvPr>
          <p:cNvGrpSpPr/>
          <p:nvPr/>
        </p:nvGrpSpPr>
        <p:grpSpPr>
          <a:xfrm>
            <a:off x="641527" y="2564413"/>
            <a:ext cx="10908946" cy="1729174"/>
            <a:chOff x="784475" y="2703629"/>
            <a:chExt cx="10908946" cy="1729174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43B38B0F-9EAA-480D-9DFD-408045811F77}"/>
                </a:ext>
              </a:extLst>
            </p:cNvPr>
            <p:cNvSpPr txBox="1"/>
            <p:nvPr/>
          </p:nvSpPr>
          <p:spPr>
            <a:xfrm>
              <a:off x="784475" y="2786198"/>
              <a:ext cx="10908946" cy="16466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900">
                  <a:latin typeface="Nunito Sans ExtraLight" panose="00000300000000000000" pitchFamily="2" charset="0"/>
                </a:rPr>
                <a:t>ECG     STAMPEDE</a:t>
              </a:r>
            </a:p>
          </p:txBody>
        </p:sp>
        <p:pic>
          <p:nvPicPr>
            <p:cNvPr id="5" name="Picture 4" descr="A close up of a logo&#10;&#10;Description generated with very high confidence">
              <a:extLst>
                <a:ext uri="{FF2B5EF4-FFF2-40B4-BE49-F238E27FC236}">
                  <a16:creationId xmlns:a16="http://schemas.microsoft.com/office/drawing/2014/main" id="{E1E4678B-992C-4197-B8E4-A1AB5C45073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21412" y="2703629"/>
              <a:ext cx="1568723" cy="142803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045175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33F013-86A1-A17B-5E52-CF0F5F76AB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35200"/>
            <a:ext cx="9144000" cy="2387600"/>
          </a:xfrm>
          <a:ln>
            <a:noFill/>
          </a:ln>
        </p:spPr>
        <p:txBody>
          <a:bodyPr>
            <a:normAutofit/>
          </a:bodyPr>
          <a:lstStyle/>
          <a:p>
            <a:r>
              <a:rPr lang="en-US">
                <a:solidFill>
                  <a:schemeClr val="bg2"/>
                </a:solidFill>
              </a:rPr>
              <a:t>33-year-old male presents with </a:t>
            </a:r>
            <a:r>
              <a:rPr lang="en-US">
                <a:latin typeface="+mn-lt"/>
              </a:rPr>
              <a:t>GSW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3FF28D4-B567-8573-AAD1-2CD74EACFFBA}"/>
              </a:ext>
            </a:extLst>
          </p:cNvPr>
          <p:cNvSpPr txBox="1"/>
          <p:nvPr/>
        </p:nvSpPr>
        <p:spPr>
          <a:xfrm>
            <a:off x="1005840" y="1850479"/>
            <a:ext cx="13614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>
                <a:latin typeface="+mj-lt"/>
              </a:rPr>
              <a:t>176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9C6D518-ED36-801E-9154-FC123672385A}"/>
              </a:ext>
            </a:extLst>
          </p:cNvPr>
          <p:cNvCxnSpPr/>
          <p:nvPr/>
        </p:nvCxnSpPr>
        <p:spPr>
          <a:xfrm>
            <a:off x="1005840" y="2580640"/>
            <a:ext cx="9946640" cy="0"/>
          </a:xfrm>
          <a:prstGeom prst="line">
            <a:avLst/>
          </a:prstGeom>
          <a:ln w="38100">
            <a:gradFill>
              <a:gsLst>
                <a:gs pos="0">
                  <a:srgbClr val="DAF7BD"/>
                </a:gs>
                <a:gs pos="33000">
                  <a:srgbClr val="BBE6FF"/>
                </a:gs>
                <a:gs pos="66000">
                  <a:srgbClr val="FFE5BB"/>
                </a:gs>
                <a:gs pos="100000">
                  <a:srgbClr val="FFCDC6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42648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E20E90D-DE4D-45D0-8B15-A9FACB4737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7160" y="246580"/>
            <a:ext cx="12216455" cy="6359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6567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619D6C-E48E-E0F6-E926-3279F5209E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CAC6C1-87E0-1625-CEC9-5E1CBBE082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35200"/>
            <a:ext cx="9144000" cy="2387600"/>
          </a:xfrm>
          <a:ln>
            <a:noFill/>
          </a:ln>
        </p:spPr>
        <p:txBody>
          <a:bodyPr>
            <a:normAutofit/>
          </a:bodyPr>
          <a:lstStyle/>
          <a:p>
            <a:r>
              <a:rPr lang="en-US">
                <a:solidFill>
                  <a:schemeClr val="bg2"/>
                </a:solidFill>
              </a:rPr>
              <a:t>40-year-old female presents with </a:t>
            </a:r>
            <a:r>
              <a:rPr lang="en-US">
                <a:latin typeface="+mn-lt"/>
              </a:rPr>
              <a:t>chest pain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803ED8E-305A-2004-D9B2-0A1E457BAEB8}"/>
              </a:ext>
            </a:extLst>
          </p:cNvPr>
          <p:cNvSpPr txBox="1"/>
          <p:nvPr/>
        </p:nvSpPr>
        <p:spPr>
          <a:xfrm>
            <a:off x="1005840" y="1850479"/>
            <a:ext cx="13614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>
                <a:latin typeface="+mj-lt"/>
              </a:rPr>
              <a:t>177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3FD5831-1268-EACF-9593-474C8A0DCB6E}"/>
              </a:ext>
            </a:extLst>
          </p:cNvPr>
          <p:cNvCxnSpPr/>
          <p:nvPr/>
        </p:nvCxnSpPr>
        <p:spPr>
          <a:xfrm>
            <a:off x="1005840" y="2580640"/>
            <a:ext cx="9946640" cy="0"/>
          </a:xfrm>
          <a:prstGeom prst="line">
            <a:avLst/>
          </a:prstGeom>
          <a:ln w="38100">
            <a:gradFill>
              <a:gsLst>
                <a:gs pos="0">
                  <a:srgbClr val="DAF7BD"/>
                </a:gs>
                <a:gs pos="33000">
                  <a:srgbClr val="BBE6FF"/>
                </a:gs>
                <a:gs pos="66000">
                  <a:srgbClr val="FFE5BB"/>
                </a:gs>
                <a:gs pos="100000">
                  <a:srgbClr val="FFCDC6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89587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83EAFD-D3FC-EAC4-79E3-E6C809876C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ADED2DE-76EC-161D-4CEC-E90E644211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4016" y="210000"/>
            <a:ext cx="12206016" cy="643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30969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D8378A-55DC-0D12-544E-04BB588223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roup 31">
            <a:extLst>
              <a:ext uri="{FF2B5EF4-FFF2-40B4-BE49-F238E27FC236}">
                <a16:creationId xmlns:a16="http://schemas.microsoft.com/office/drawing/2014/main" id="{A75A4D9E-8F35-7AB2-AC26-544E4FF4856B}"/>
              </a:ext>
            </a:extLst>
          </p:cNvPr>
          <p:cNvGrpSpPr/>
          <p:nvPr/>
        </p:nvGrpSpPr>
        <p:grpSpPr>
          <a:xfrm>
            <a:off x="3267530" y="398202"/>
            <a:ext cx="2616820" cy="3603715"/>
            <a:chOff x="1687551" y="594355"/>
            <a:chExt cx="2616820" cy="3603715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CCEF0345-0036-2842-8CF6-988AFB7C394C}"/>
                </a:ext>
              </a:extLst>
            </p:cNvPr>
            <p:cNvGrpSpPr/>
            <p:nvPr/>
          </p:nvGrpSpPr>
          <p:grpSpPr>
            <a:xfrm>
              <a:off x="1975030" y="1132074"/>
              <a:ext cx="2041862" cy="1077219"/>
              <a:chOff x="4292030" y="1328093"/>
              <a:chExt cx="2041862" cy="1077219"/>
            </a:xfrm>
          </p:grpSpPr>
          <p:pic>
            <p:nvPicPr>
              <p:cNvPr id="8" name="Picture 7" descr="A black and white rectangular object with white lines&#10;&#10;AI-generated content may be incorrect.">
                <a:extLst>
                  <a:ext uri="{FF2B5EF4-FFF2-40B4-BE49-F238E27FC236}">
                    <a16:creationId xmlns:a16="http://schemas.microsoft.com/office/drawing/2014/main" id="{4A474E1A-3B62-3EE8-DF32-11B9F04508B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alphaModFix amt="25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292030" y="1328094"/>
                <a:ext cx="2041859" cy="1077218"/>
              </a:xfrm>
              <a:prstGeom prst="rect">
                <a:avLst/>
              </a:prstGeom>
            </p:spPr>
          </p:pic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A033F44-76BA-3052-BA83-AB8C38A5735D}"/>
                  </a:ext>
                </a:extLst>
              </p:cNvPr>
              <p:cNvSpPr txBox="1"/>
              <p:nvPr/>
            </p:nvSpPr>
            <p:spPr>
              <a:xfrm>
                <a:off x="4292032" y="1328093"/>
                <a:ext cx="2041860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b="1">
                    <a:solidFill>
                      <a:schemeClr val="accent3">
                        <a:alpha val="25000"/>
                      </a:schemeClr>
                    </a:solidFill>
                    <a:latin typeface="+mj-lt"/>
                  </a:rPr>
                  <a:t>Irregular</a:t>
                </a:r>
              </a:p>
              <a:p>
                <a:r>
                  <a:rPr lang="en-US" sz="1600">
                    <a:solidFill>
                      <a:schemeClr val="tx1">
                        <a:alpha val="25000"/>
                      </a:schemeClr>
                    </a:solidFill>
                    <a:latin typeface="+mj-lt"/>
                  </a:rPr>
                  <a:t> Atrial fibrillation</a:t>
                </a:r>
              </a:p>
              <a:p>
                <a:r>
                  <a:rPr lang="en-US" sz="1600">
                    <a:solidFill>
                      <a:schemeClr val="tx1">
                        <a:alpha val="25000"/>
                      </a:schemeClr>
                    </a:solidFill>
                    <a:latin typeface="+mj-lt"/>
                  </a:rPr>
                  <a:t> Atrial flutter w/ VC</a:t>
                </a:r>
              </a:p>
              <a:p>
                <a:r>
                  <a:rPr lang="en-US" sz="1600">
                    <a:solidFill>
                      <a:schemeClr val="tx1">
                        <a:alpha val="25000"/>
                      </a:schemeClr>
                    </a:solidFill>
                    <a:latin typeface="+mj-lt"/>
                  </a:rPr>
                  <a:t> MAT</a:t>
                </a:r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569180C1-4C84-5EC0-4D95-CFEF0C40D73D}"/>
                </a:ext>
              </a:extLst>
            </p:cNvPr>
            <p:cNvGrpSpPr/>
            <p:nvPr/>
          </p:nvGrpSpPr>
          <p:grpSpPr>
            <a:xfrm>
              <a:off x="2022554" y="2423383"/>
              <a:ext cx="1947745" cy="1569660"/>
              <a:chOff x="5133091" y="2811201"/>
              <a:chExt cx="1947745" cy="1569660"/>
            </a:xfrm>
          </p:grpSpPr>
          <p:pic>
            <p:nvPicPr>
              <p:cNvPr id="12" name="Picture 11" descr="A black and white rectangular object with white lines&#10;&#10;AI-generated content may be incorrect.">
                <a:extLst>
                  <a:ext uri="{FF2B5EF4-FFF2-40B4-BE49-F238E27FC236}">
                    <a16:creationId xmlns:a16="http://schemas.microsoft.com/office/drawing/2014/main" id="{3D53242F-2D55-C89E-4049-54DDF698196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alphaModFix amt="25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133091" y="2811201"/>
                <a:ext cx="1947744" cy="1569660"/>
              </a:xfrm>
              <a:prstGeom prst="rect">
                <a:avLst/>
              </a:prstGeom>
            </p:spPr>
          </p:pic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76C4138-161A-8D16-BFF7-6B3C6A6A01C9}"/>
                  </a:ext>
                </a:extLst>
              </p:cNvPr>
              <p:cNvSpPr txBox="1"/>
              <p:nvPr/>
            </p:nvSpPr>
            <p:spPr>
              <a:xfrm>
                <a:off x="5133092" y="2811201"/>
                <a:ext cx="1947744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b="1">
                    <a:solidFill>
                      <a:schemeClr val="accent3">
                        <a:alpha val="25000"/>
                      </a:schemeClr>
                    </a:solidFill>
                    <a:latin typeface="+mj-lt"/>
                  </a:rPr>
                  <a:t>Regular</a:t>
                </a:r>
              </a:p>
              <a:p>
                <a:r>
                  <a:rPr lang="en-US" sz="1600">
                    <a:solidFill>
                      <a:schemeClr val="tx1">
                        <a:alpha val="25000"/>
                      </a:schemeClr>
                    </a:solidFill>
                    <a:latin typeface="+mj-lt"/>
                  </a:rPr>
                  <a:t> AVNRT</a:t>
                </a:r>
              </a:p>
              <a:p>
                <a:r>
                  <a:rPr lang="en-US" sz="1600">
                    <a:solidFill>
                      <a:schemeClr val="tx1">
                        <a:alpha val="25000"/>
                      </a:schemeClr>
                    </a:solidFill>
                    <a:latin typeface="+mj-lt"/>
                  </a:rPr>
                  <a:t> AVRT</a:t>
                </a:r>
              </a:p>
              <a:p>
                <a:r>
                  <a:rPr lang="en-US" sz="1600">
                    <a:solidFill>
                      <a:schemeClr val="tx1">
                        <a:alpha val="25000"/>
                      </a:schemeClr>
                    </a:solidFill>
                    <a:latin typeface="+mj-lt"/>
                  </a:rPr>
                  <a:t> Sinus tachycardia</a:t>
                </a:r>
              </a:p>
              <a:p>
                <a:r>
                  <a:rPr lang="en-US" sz="1600">
                    <a:solidFill>
                      <a:schemeClr val="tx1">
                        <a:alpha val="25000"/>
                      </a:schemeClr>
                    </a:solidFill>
                    <a:latin typeface="+mj-lt"/>
                  </a:rPr>
                  <a:t> Atrial flutter w/ FC</a:t>
                </a:r>
              </a:p>
              <a:p>
                <a:r>
                  <a:rPr lang="en-US" sz="1600">
                    <a:solidFill>
                      <a:schemeClr val="tx1">
                        <a:alpha val="25000"/>
                      </a:schemeClr>
                    </a:solidFill>
                    <a:latin typeface="+mj-lt"/>
                  </a:rPr>
                  <a:t> Atrial tachycardia</a:t>
                </a:r>
              </a:p>
            </p:txBody>
          </p:sp>
        </p:grpSp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A6163A12-BE88-B81A-040D-92DA442F1F5C}"/>
                </a:ext>
              </a:extLst>
            </p:cNvPr>
            <p:cNvSpPr/>
            <p:nvPr/>
          </p:nvSpPr>
          <p:spPr>
            <a:xfrm>
              <a:off x="1687551" y="825189"/>
              <a:ext cx="2616820" cy="3372881"/>
            </a:xfrm>
            <a:prstGeom prst="roundRect">
              <a:avLst>
                <a:gd name="adj" fmla="val 9681"/>
              </a:avLst>
            </a:prstGeom>
            <a:noFill/>
            <a:ln>
              <a:solidFill>
                <a:schemeClr val="tx1">
                  <a:alpha val="25000"/>
                </a:schemeClr>
              </a:solidFill>
              <a:miter lim="800000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lt1">
                    <a:alpha val="25000"/>
                  </a:schemeClr>
                </a:solidFill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F3389E5-980F-5193-5B5E-AEBDD3398BBA}"/>
                </a:ext>
              </a:extLst>
            </p:cNvPr>
            <p:cNvSpPr txBox="1"/>
            <p:nvPr/>
          </p:nvSpPr>
          <p:spPr>
            <a:xfrm>
              <a:off x="1807647" y="594355"/>
              <a:ext cx="23775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>
                  <a:solidFill>
                    <a:schemeClr val="accent3">
                      <a:alpha val="25000"/>
                    </a:schemeClr>
                  </a:solidFill>
                  <a:highlight>
                    <a:srgbClr val="000000"/>
                  </a:highlight>
                  <a:latin typeface="+mj-lt"/>
                </a:rPr>
                <a:t>Fast &amp; Narrow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AF0D11E0-E3D9-FDFC-6417-E47AA54F38FC}"/>
              </a:ext>
            </a:extLst>
          </p:cNvPr>
          <p:cNvGrpSpPr/>
          <p:nvPr/>
        </p:nvGrpSpPr>
        <p:grpSpPr>
          <a:xfrm>
            <a:off x="6527644" y="459972"/>
            <a:ext cx="2877015" cy="3603714"/>
            <a:chOff x="1845888" y="1910200"/>
            <a:chExt cx="2877015" cy="3603714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B73E4E8E-C425-5B82-FEC3-883B41D504B7}"/>
                </a:ext>
              </a:extLst>
            </p:cNvPr>
            <p:cNvGrpSpPr/>
            <p:nvPr/>
          </p:nvGrpSpPr>
          <p:grpSpPr>
            <a:xfrm>
              <a:off x="2091439" y="2471196"/>
              <a:ext cx="2377560" cy="1077218"/>
              <a:chOff x="5246056" y="1154224"/>
              <a:chExt cx="2377560" cy="1077218"/>
            </a:xfrm>
          </p:grpSpPr>
          <p:pic>
            <p:nvPicPr>
              <p:cNvPr id="30" name="Picture 29" descr="A black and white rectangular object with white lines&#10;&#10;AI-generated content may be incorrect.">
                <a:extLst>
                  <a:ext uri="{FF2B5EF4-FFF2-40B4-BE49-F238E27FC236}">
                    <a16:creationId xmlns:a16="http://schemas.microsoft.com/office/drawing/2014/main" id="{0D1CB208-7D70-334D-6832-906FEED58C0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alphaModFix amt="25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246056" y="1154225"/>
                <a:ext cx="2377558" cy="1077217"/>
              </a:xfrm>
              <a:prstGeom prst="rect">
                <a:avLst/>
              </a:prstGeom>
            </p:spPr>
          </p:pic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18BD21E7-3401-165C-B225-A9E70B7406DC}"/>
                  </a:ext>
                </a:extLst>
              </p:cNvPr>
              <p:cNvSpPr txBox="1"/>
              <p:nvPr/>
            </p:nvSpPr>
            <p:spPr>
              <a:xfrm>
                <a:off x="5246058" y="1154224"/>
                <a:ext cx="2377558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b="1">
                    <a:solidFill>
                      <a:schemeClr val="accent2">
                        <a:alpha val="25000"/>
                      </a:schemeClr>
                    </a:solidFill>
                    <a:latin typeface="+mj-lt"/>
                  </a:rPr>
                  <a:t>Irregular</a:t>
                </a:r>
              </a:p>
              <a:p>
                <a:r>
                  <a:rPr lang="en-US" sz="1600">
                    <a:solidFill>
                      <a:schemeClr val="tx1">
                        <a:alpha val="25000"/>
                      </a:schemeClr>
                    </a:solidFill>
                    <a:latin typeface="+mj-lt"/>
                  </a:rPr>
                  <a:t> Atrial fibrillation</a:t>
                </a:r>
              </a:p>
              <a:p>
                <a:r>
                  <a:rPr lang="en-US" sz="1600">
                    <a:solidFill>
                      <a:schemeClr val="tx1">
                        <a:alpha val="25000"/>
                      </a:schemeClr>
                    </a:solidFill>
                    <a:latin typeface="+mj-lt"/>
                  </a:rPr>
                  <a:t> Sinus node dysfunction</a:t>
                </a:r>
              </a:p>
              <a:p>
                <a:r>
                  <a:rPr lang="en-US" sz="1600">
                    <a:solidFill>
                      <a:schemeClr val="tx1">
                        <a:alpha val="25000"/>
                      </a:schemeClr>
                    </a:solidFill>
                    <a:latin typeface="+mj-lt"/>
                  </a:rPr>
                  <a:t>2</a:t>
                </a:r>
                <a:r>
                  <a:rPr lang="en-US" sz="1600" baseline="30000">
                    <a:solidFill>
                      <a:schemeClr val="tx1">
                        <a:alpha val="25000"/>
                      </a:schemeClr>
                    </a:solidFill>
                    <a:latin typeface="+mj-lt"/>
                  </a:rPr>
                  <a:t>nd</a:t>
                </a:r>
                <a:r>
                  <a:rPr lang="en-US" sz="1600">
                    <a:solidFill>
                      <a:schemeClr val="tx1">
                        <a:alpha val="25000"/>
                      </a:schemeClr>
                    </a:solidFill>
                    <a:latin typeface="+mj-lt"/>
                  </a:rPr>
                  <a:t> deg AVB</a:t>
                </a:r>
              </a:p>
            </p:txBody>
          </p: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570B1FBB-1060-E893-7D1D-D9454C6352DC}"/>
                </a:ext>
              </a:extLst>
            </p:cNvPr>
            <p:cNvGrpSpPr/>
            <p:nvPr/>
          </p:nvGrpSpPr>
          <p:grpSpPr>
            <a:xfrm>
              <a:off x="2091439" y="3735815"/>
              <a:ext cx="2377559" cy="1569660"/>
              <a:chOff x="5019131" y="2698517"/>
              <a:chExt cx="2377559" cy="1569660"/>
            </a:xfrm>
          </p:grpSpPr>
          <p:pic>
            <p:nvPicPr>
              <p:cNvPr id="28" name="Picture 27" descr="A black and white rectangular object with white lines&#10;&#10;AI-generated content may be incorrect.">
                <a:extLst>
                  <a:ext uri="{FF2B5EF4-FFF2-40B4-BE49-F238E27FC236}">
                    <a16:creationId xmlns:a16="http://schemas.microsoft.com/office/drawing/2014/main" id="{F9AF0B23-BBCE-3366-A5C9-63B5DDB587C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alphaModFix amt="25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019131" y="2698517"/>
                <a:ext cx="2377558" cy="1569660"/>
              </a:xfrm>
              <a:prstGeom prst="rect">
                <a:avLst/>
              </a:prstGeom>
            </p:spPr>
          </p:pic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7F66C4AF-8E3F-5324-7297-1E11FEBA96EF}"/>
                  </a:ext>
                </a:extLst>
              </p:cNvPr>
              <p:cNvSpPr txBox="1"/>
              <p:nvPr/>
            </p:nvSpPr>
            <p:spPr>
              <a:xfrm>
                <a:off x="5019131" y="2698517"/>
                <a:ext cx="2377559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b="1">
                    <a:solidFill>
                      <a:schemeClr val="accent2">
                        <a:alpha val="25000"/>
                      </a:schemeClr>
                    </a:solidFill>
                    <a:latin typeface="+mj-lt"/>
                  </a:rPr>
                  <a:t>Regular</a:t>
                </a:r>
              </a:p>
              <a:p>
                <a:r>
                  <a:rPr lang="en-US" sz="1600">
                    <a:solidFill>
                      <a:schemeClr val="tx1">
                        <a:alpha val="25000"/>
                      </a:schemeClr>
                    </a:solidFill>
                    <a:latin typeface="+mj-lt"/>
                  </a:rPr>
                  <a:t> Sinus node dysfunction</a:t>
                </a:r>
              </a:p>
              <a:p>
                <a:r>
                  <a:rPr lang="en-US" sz="1600">
                    <a:solidFill>
                      <a:schemeClr val="tx1">
                        <a:alpha val="25000"/>
                      </a:schemeClr>
                    </a:solidFill>
                    <a:latin typeface="+mj-lt"/>
                  </a:rPr>
                  <a:t> Hyperkalemia/tox</a:t>
                </a:r>
              </a:p>
              <a:p>
                <a:r>
                  <a:rPr lang="en-US" sz="1600">
                    <a:solidFill>
                      <a:schemeClr val="tx1">
                        <a:alpha val="25000"/>
                      </a:schemeClr>
                    </a:solidFill>
                    <a:latin typeface="+mj-lt"/>
                  </a:rPr>
                  <a:t> 2nd deg AVB</a:t>
                </a:r>
              </a:p>
              <a:p>
                <a:r>
                  <a:rPr lang="en-US" sz="1600">
                    <a:solidFill>
                      <a:schemeClr val="tx1">
                        <a:alpha val="25000"/>
                      </a:schemeClr>
                    </a:solidFill>
                    <a:latin typeface="+mj-lt"/>
                  </a:rPr>
                  <a:t> 3rd deg AVB w/ JE</a:t>
                </a:r>
              </a:p>
              <a:p>
                <a:r>
                  <a:rPr lang="en-US" sz="1600">
                    <a:solidFill>
                      <a:schemeClr val="tx1">
                        <a:alpha val="25000"/>
                      </a:schemeClr>
                    </a:solidFill>
                    <a:latin typeface="+mj-lt"/>
                  </a:rPr>
                  <a:t> Junctional</a:t>
                </a:r>
              </a:p>
            </p:txBody>
          </p:sp>
        </p:grpSp>
        <p:sp>
          <p:nvSpPr>
            <p:cNvPr id="26" name="Rectangle: Rounded Corners 25">
              <a:extLst>
                <a:ext uri="{FF2B5EF4-FFF2-40B4-BE49-F238E27FC236}">
                  <a16:creationId xmlns:a16="http://schemas.microsoft.com/office/drawing/2014/main" id="{9E3EC96B-C78D-BFE2-58CC-67000D223CCC}"/>
                </a:ext>
              </a:extLst>
            </p:cNvPr>
            <p:cNvSpPr/>
            <p:nvPr/>
          </p:nvSpPr>
          <p:spPr>
            <a:xfrm>
              <a:off x="1845888" y="2141033"/>
              <a:ext cx="2877015" cy="3372881"/>
            </a:xfrm>
            <a:prstGeom prst="roundRect">
              <a:avLst>
                <a:gd name="adj" fmla="val 9681"/>
              </a:avLst>
            </a:prstGeom>
            <a:noFill/>
            <a:ln>
              <a:solidFill>
                <a:schemeClr val="tx1">
                  <a:alpha val="25000"/>
                </a:schemeClr>
              </a:solidFill>
              <a:miter lim="800000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lt1">
                    <a:alpha val="25000"/>
                  </a:schemeClr>
                </a:solidFill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78E8123F-EA59-E0A4-AC34-A661A5652B80}"/>
                </a:ext>
              </a:extLst>
            </p:cNvPr>
            <p:cNvSpPr txBox="1"/>
            <p:nvPr/>
          </p:nvSpPr>
          <p:spPr>
            <a:xfrm>
              <a:off x="2091439" y="1910200"/>
              <a:ext cx="23775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>
                  <a:solidFill>
                    <a:schemeClr val="accent2">
                      <a:alpha val="25000"/>
                    </a:schemeClr>
                  </a:solidFill>
                  <a:highlight>
                    <a:srgbClr val="000000"/>
                  </a:highlight>
                  <a:latin typeface="+mj-lt"/>
                </a:rPr>
                <a:t>Slow &amp; Narrow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6E16CD3C-B1D4-A649-C5B0-299DFD774B4C}"/>
              </a:ext>
            </a:extLst>
          </p:cNvPr>
          <p:cNvGrpSpPr/>
          <p:nvPr/>
        </p:nvGrpSpPr>
        <p:grpSpPr>
          <a:xfrm>
            <a:off x="3137430" y="4209728"/>
            <a:ext cx="2877015" cy="2214600"/>
            <a:chOff x="1845888" y="1910200"/>
            <a:chExt cx="2877015" cy="2214600"/>
          </a:xfrm>
        </p:grpSpPr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83080C0C-4B0D-AA64-1B03-EAA8CA4FAD73}"/>
                </a:ext>
              </a:extLst>
            </p:cNvPr>
            <p:cNvGrpSpPr/>
            <p:nvPr/>
          </p:nvGrpSpPr>
          <p:grpSpPr>
            <a:xfrm>
              <a:off x="2091437" y="2500120"/>
              <a:ext cx="2377559" cy="1323439"/>
              <a:chOff x="5019129" y="1462822"/>
              <a:chExt cx="2377559" cy="1323439"/>
            </a:xfrm>
          </p:grpSpPr>
          <p:pic>
            <p:nvPicPr>
              <p:cNvPr id="38" name="Picture 37" descr="A black and white rectangular object with white lines&#10;&#10;AI-generated content may be incorrect.">
                <a:extLst>
                  <a:ext uri="{FF2B5EF4-FFF2-40B4-BE49-F238E27FC236}">
                    <a16:creationId xmlns:a16="http://schemas.microsoft.com/office/drawing/2014/main" id="{AD25D51F-0A14-78E9-8200-9E8C40902E2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019129" y="1462822"/>
                <a:ext cx="2377558" cy="1323439"/>
              </a:xfrm>
              <a:prstGeom prst="rect">
                <a:avLst/>
              </a:prstGeom>
            </p:spPr>
          </p:pic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D394836F-E1C1-274D-274F-1B91FA145392}"/>
                  </a:ext>
                </a:extLst>
              </p:cNvPr>
              <p:cNvSpPr txBox="1"/>
              <p:nvPr/>
            </p:nvSpPr>
            <p:spPr>
              <a:xfrm>
                <a:off x="5019129" y="1462822"/>
                <a:ext cx="2377559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>
                    <a:latin typeface="+mj-lt"/>
                  </a:rPr>
                  <a:t>Ventricular tachycardia</a:t>
                </a:r>
              </a:p>
              <a:p>
                <a:r>
                  <a:rPr lang="en-US" sz="1600">
                    <a:latin typeface="+mj-lt"/>
                  </a:rPr>
                  <a:t>SVT w/ aberrancy</a:t>
                </a:r>
              </a:p>
              <a:p>
                <a:r>
                  <a:rPr lang="en-US" sz="1600">
                    <a:latin typeface="+mj-lt"/>
                  </a:rPr>
                  <a:t>Sodium channel toxicity</a:t>
                </a:r>
              </a:p>
              <a:p>
                <a:r>
                  <a:rPr lang="en-US" sz="1600">
                    <a:latin typeface="+mj-lt"/>
                  </a:rPr>
                  <a:t>Hyperkalemia</a:t>
                </a:r>
              </a:p>
              <a:p>
                <a:r>
                  <a:rPr lang="en-US" sz="1600">
                    <a:latin typeface="+mj-lt"/>
                  </a:rPr>
                  <a:t>AVRT</a:t>
                </a:r>
              </a:p>
            </p:txBody>
          </p:sp>
        </p:grpSp>
        <p:sp>
          <p:nvSpPr>
            <p:cNvPr id="36" name="Rectangle: Rounded Corners 35">
              <a:extLst>
                <a:ext uri="{FF2B5EF4-FFF2-40B4-BE49-F238E27FC236}">
                  <a16:creationId xmlns:a16="http://schemas.microsoft.com/office/drawing/2014/main" id="{BAC87E19-FC0E-E5F5-F6D9-C80A4E16A163}"/>
                </a:ext>
              </a:extLst>
            </p:cNvPr>
            <p:cNvSpPr/>
            <p:nvPr/>
          </p:nvSpPr>
          <p:spPr>
            <a:xfrm>
              <a:off x="1845888" y="2141033"/>
              <a:ext cx="2877015" cy="1983767"/>
            </a:xfrm>
            <a:prstGeom prst="roundRect">
              <a:avLst>
                <a:gd name="adj" fmla="val 9681"/>
              </a:avLst>
            </a:prstGeom>
            <a:noFill/>
            <a:ln>
              <a:solidFill>
                <a:schemeClr val="tx1"/>
              </a:solidFill>
              <a:miter lim="800000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34E25E98-A978-C0C2-A951-58F9990A1341}"/>
                </a:ext>
              </a:extLst>
            </p:cNvPr>
            <p:cNvSpPr txBox="1"/>
            <p:nvPr/>
          </p:nvSpPr>
          <p:spPr>
            <a:xfrm>
              <a:off x="2091439" y="1910200"/>
              <a:ext cx="23775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>
                  <a:solidFill>
                    <a:schemeClr val="accent1"/>
                  </a:solidFill>
                  <a:highlight>
                    <a:srgbClr val="000000"/>
                  </a:highlight>
                  <a:latin typeface="+mj-lt"/>
                </a:rPr>
                <a:t>Fast &amp; Wide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B63AD842-4585-38A7-77F3-CEBE436DC466}"/>
              </a:ext>
            </a:extLst>
          </p:cNvPr>
          <p:cNvGrpSpPr/>
          <p:nvPr/>
        </p:nvGrpSpPr>
        <p:grpSpPr>
          <a:xfrm>
            <a:off x="6364555" y="4283394"/>
            <a:ext cx="3203194" cy="1883801"/>
            <a:chOff x="1953687" y="1910200"/>
            <a:chExt cx="3203194" cy="1883801"/>
          </a:xfrm>
        </p:grpSpPr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0E56FFC0-33E5-8F65-4CB7-B1BD3AA3DE16}"/>
                </a:ext>
              </a:extLst>
            </p:cNvPr>
            <p:cNvGrpSpPr/>
            <p:nvPr/>
          </p:nvGrpSpPr>
          <p:grpSpPr>
            <a:xfrm>
              <a:off x="2230956" y="2471196"/>
              <a:ext cx="2691748" cy="1077219"/>
              <a:chOff x="5158648" y="1433898"/>
              <a:chExt cx="2691748" cy="1077219"/>
            </a:xfrm>
          </p:grpSpPr>
          <p:pic>
            <p:nvPicPr>
              <p:cNvPr id="46" name="Picture 45" descr="A black and white rectangular object with white lines&#10;&#10;AI-generated content may be incorrect.">
                <a:extLst>
                  <a:ext uri="{FF2B5EF4-FFF2-40B4-BE49-F238E27FC236}">
                    <a16:creationId xmlns:a16="http://schemas.microsoft.com/office/drawing/2014/main" id="{3006D57E-3A37-023C-206C-E0405159F8D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alphaModFix amt="25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158648" y="1433899"/>
                <a:ext cx="2691748" cy="1077218"/>
              </a:xfrm>
              <a:prstGeom prst="rect">
                <a:avLst/>
              </a:prstGeom>
            </p:spPr>
          </p:pic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F43BB719-7376-0937-4FE3-164FCDA0A442}"/>
                  </a:ext>
                </a:extLst>
              </p:cNvPr>
              <p:cNvSpPr txBox="1"/>
              <p:nvPr/>
            </p:nvSpPr>
            <p:spPr>
              <a:xfrm>
                <a:off x="5158648" y="1433898"/>
                <a:ext cx="2691748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>
                    <a:solidFill>
                      <a:schemeClr val="tx1">
                        <a:alpha val="25000"/>
                      </a:schemeClr>
                    </a:solidFill>
                    <a:latin typeface="+mj-lt"/>
                  </a:rPr>
                  <a:t>SND w/ aberrancy</a:t>
                </a:r>
              </a:p>
              <a:p>
                <a:r>
                  <a:rPr lang="en-US" sz="1600">
                    <a:solidFill>
                      <a:schemeClr val="tx1">
                        <a:alpha val="25000"/>
                      </a:schemeClr>
                    </a:solidFill>
                    <a:latin typeface="+mj-lt"/>
                  </a:rPr>
                  <a:t>Hyperkalemia/tox</a:t>
                </a:r>
              </a:p>
              <a:p>
                <a:r>
                  <a:rPr lang="en-US" sz="1600">
                    <a:solidFill>
                      <a:schemeClr val="tx1">
                        <a:alpha val="25000"/>
                      </a:schemeClr>
                    </a:solidFill>
                    <a:latin typeface="+mj-lt"/>
                  </a:rPr>
                  <a:t>2nd deg AVB w/ aberrancy</a:t>
                </a:r>
              </a:p>
              <a:p>
                <a:r>
                  <a:rPr lang="en-US" sz="1600">
                    <a:solidFill>
                      <a:schemeClr val="tx1">
                        <a:alpha val="25000"/>
                      </a:schemeClr>
                    </a:solidFill>
                    <a:latin typeface="+mj-lt"/>
                  </a:rPr>
                  <a:t>3rd deg AVB w/ VE</a:t>
                </a:r>
              </a:p>
            </p:txBody>
          </p:sp>
        </p:grpSp>
        <p:sp>
          <p:nvSpPr>
            <p:cNvPr id="44" name="Rectangle: Rounded Corners 43">
              <a:extLst>
                <a:ext uri="{FF2B5EF4-FFF2-40B4-BE49-F238E27FC236}">
                  <a16:creationId xmlns:a16="http://schemas.microsoft.com/office/drawing/2014/main" id="{884C0795-031A-9D01-E301-D914D6B40B2D}"/>
                </a:ext>
              </a:extLst>
            </p:cNvPr>
            <p:cNvSpPr/>
            <p:nvPr/>
          </p:nvSpPr>
          <p:spPr>
            <a:xfrm>
              <a:off x="1953687" y="2141034"/>
              <a:ext cx="3203194" cy="1652967"/>
            </a:xfrm>
            <a:prstGeom prst="roundRect">
              <a:avLst>
                <a:gd name="adj" fmla="val 9681"/>
              </a:avLst>
            </a:prstGeom>
            <a:noFill/>
            <a:ln>
              <a:solidFill>
                <a:schemeClr val="tx1">
                  <a:alpha val="25000"/>
                </a:schemeClr>
              </a:solidFill>
              <a:miter lim="800000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lt1">
                    <a:alpha val="25000"/>
                  </a:schemeClr>
                </a:solidFill>
              </a:endParaRP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2506914B-C0A2-BC5E-12EC-F8B5027E05F5}"/>
                </a:ext>
              </a:extLst>
            </p:cNvPr>
            <p:cNvSpPr txBox="1"/>
            <p:nvPr/>
          </p:nvSpPr>
          <p:spPr>
            <a:xfrm>
              <a:off x="2388050" y="1910200"/>
              <a:ext cx="23775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>
                  <a:solidFill>
                    <a:schemeClr val="tx2">
                      <a:alpha val="25000"/>
                    </a:schemeClr>
                  </a:solidFill>
                  <a:highlight>
                    <a:srgbClr val="000000"/>
                  </a:highlight>
                  <a:latin typeface="+mj-lt"/>
                </a:rPr>
                <a:t>Slow &amp; Wide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09169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7D628A-8D65-EA13-F8AA-154EB1214D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>
            <a:extLst>
              <a:ext uri="{FF2B5EF4-FFF2-40B4-BE49-F238E27FC236}">
                <a16:creationId xmlns:a16="http://schemas.microsoft.com/office/drawing/2014/main" id="{B6DE837A-F17E-1470-5A9A-8A1C04B52D41}"/>
              </a:ext>
            </a:extLst>
          </p:cNvPr>
          <p:cNvGrpSpPr/>
          <p:nvPr/>
        </p:nvGrpSpPr>
        <p:grpSpPr>
          <a:xfrm>
            <a:off x="961669" y="5430040"/>
            <a:ext cx="2482809" cy="634542"/>
            <a:chOff x="961669" y="5430040"/>
            <a:chExt cx="2482809" cy="634542"/>
          </a:xfrm>
        </p:grpSpPr>
        <p:pic>
          <p:nvPicPr>
            <p:cNvPr id="12" name="Picture 11" descr="A black and white rectangle with white lines&#10;&#10;AI-generated content may be incorrect.">
              <a:extLst>
                <a:ext uri="{FF2B5EF4-FFF2-40B4-BE49-F238E27FC236}">
                  <a16:creationId xmlns:a16="http://schemas.microsoft.com/office/drawing/2014/main" id="{E283F78B-F81B-ED77-95BC-93A8A0BFDAD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1669" y="5430040"/>
              <a:ext cx="2482808" cy="634542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9D2EB7F8-9F6E-474B-3971-A34D00D1FC12}"/>
                </a:ext>
              </a:extLst>
            </p:cNvPr>
            <p:cNvSpPr txBox="1"/>
            <p:nvPr/>
          </p:nvSpPr>
          <p:spPr>
            <a:xfrm>
              <a:off x="992492" y="5454924"/>
              <a:ext cx="245198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>
                  <a:latin typeface="+mj-lt"/>
                </a:rPr>
                <a:t>Morphology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A9F297D-58C3-5EC1-0B27-E29A8301C7C1}"/>
              </a:ext>
            </a:extLst>
          </p:cNvPr>
          <p:cNvGrpSpPr/>
          <p:nvPr/>
        </p:nvGrpSpPr>
        <p:grpSpPr>
          <a:xfrm>
            <a:off x="961667" y="4283726"/>
            <a:ext cx="3145111" cy="634542"/>
            <a:chOff x="961667" y="4283726"/>
            <a:chExt cx="3145111" cy="634542"/>
          </a:xfrm>
        </p:grpSpPr>
        <p:pic>
          <p:nvPicPr>
            <p:cNvPr id="11" name="Picture 10" descr="A black and white rectangle with white lines&#10;&#10;AI-generated content may be incorrect.">
              <a:extLst>
                <a:ext uri="{FF2B5EF4-FFF2-40B4-BE49-F238E27FC236}">
                  <a16:creationId xmlns:a16="http://schemas.microsoft.com/office/drawing/2014/main" id="{D15D5957-0973-B51E-6F87-580B131B9FB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1667" y="4283726"/>
              <a:ext cx="3145111" cy="634542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A0726372-4810-9726-FD55-634D1F8B4306}"/>
                </a:ext>
              </a:extLst>
            </p:cNvPr>
            <p:cNvSpPr txBox="1"/>
            <p:nvPr/>
          </p:nvSpPr>
          <p:spPr>
            <a:xfrm>
              <a:off x="992491" y="4308610"/>
              <a:ext cx="311428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>
                  <a:latin typeface="+mj-lt"/>
                </a:rPr>
                <a:t>AV Dissociation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28CB567F-0DF8-68E7-BBE9-4C3345DE5524}"/>
              </a:ext>
            </a:extLst>
          </p:cNvPr>
          <p:cNvGrpSpPr/>
          <p:nvPr/>
        </p:nvGrpSpPr>
        <p:grpSpPr>
          <a:xfrm>
            <a:off x="961668" y="3155139"/>
            <a:ext cx="2166683" cy="634542"/>
            <a:chOff x="961668" y="3155139"/>
            <a:chExt cx="2166683" cy="634542"/>
          </a:xfrm>
        </p:grpSpPr>
        <p:pic>
          <p:nvPicPr>
            <p:cNvPr id="10" name="Picture 9" descr="A black and white rectangle with white lines&#10;&#10;AI-generated content may be incorrect.">
              <a:extLst>
                <a:ext uri="{FF2B5EF4-FFF2-40B4-BE49-F238E27FC236}">
                  <a16:creationId xmlns:a16="http://schemas.microsoft.com/office/drawing/2014/main" id="{0F8B10FA-A415-B2CD-C349-3DB2425255C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1668" y="3155139"/>
              <a:ext cx="2166683" cy="634542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C427B0EF-811F-B5AA-BDF1-D243B8D22D05}"/>
                </a:ext>
              </a:extLst>
            </p:cNvPr>
            <p:cNvSpPr txBox="1"/>
            <p:nvPr/>
          </p:nvSpPr>
          <p:spPr>
            <a:xfrm>
              <a:off x="992491" y="3180023"/>
              <a:ext cx="213586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>
                  <a:latin typeface="+mj-lt"/>
                </a:rPr>
                <a:t>R-S &gt; 100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1D0429F-C7D9-8C42-E7BA-B32E00496E93}"/>
              </a:ext>
            </a:extLst>
          </p:cNvPr>
          <p:cNvGrpSpPr/>
          <p:nvPr/>
        </p:nvGrpSpPr>
        <p:grpSpPr>
          <a:xfrm>
            <a:off x="961668" y="2001669"/>
            <a:ext cx="2725449" cy="634542"/>
            <a:chOff x="961668" y="2001669"/>
            <a:chExt cx="2725449" cy="634542"/>
          </a:xfrm>
        </p:grpSpPr>
        <p:pic>
          <p:nvPicPr>
            <p:cNvPr id="9" name="Picture 8" descr="A black and white rectangle with white lines&#10;&#10;AI-generated content may be incorrect.">
              <a:extLst>
                <a:ext uri="{FF2B5EF4-FFF2-40B4-BE49-F238E27FC236}">
                  <a16:creationId xmlns:a16="http://schemas.microsoft.com/office/drawing/2014/main" id="{C857785C-B906-85A5-35BB-F00CA3FD1B3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1668" y="2001669"/>
              <a:ext cx="2725449" cy="634542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6D490922-010A-4ED1-E986-EE8727BA1880}"/>
                </a:ext>
              </a:extLst>
            </p:cNvPr>
            <p:cNvSpPr txBox="1"/>
            <p:nvPr/>
          </p:nvSpPr>
          <p:spPr>
            <a:xfrm>
              <a:off x="992491" y="2033709"/>
              <a:ext cx="266384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>
                  <a:latin typeface="+mj-lt"/>
                </a:rPr>
                <a:t>Concordance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045A9C8-AEA4-B53C-DB0D-1A35CF3DA9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>
                <a:solidFill>
                  <a:schemeClr val="accent1"/>
                </a:solidFill>
              </a:rPr>
              <a:t>VT</a:t>
            </a:r>
            <a:r>
              <a:rPr lang="en-US"/>
              <a:t> </a:t>
            </a:r>
            <a:r>
              <a:rPr lang="en-US" b="0">
                <a:solidFill>
                  <a:schemeClr val="bg2"/>
                </a:solidFill>
              </a:rPr>
              <a:t>vs SVT with aberrancy </a:t>
            </a:r>
            <a:r>
              <a:rPr lang="en-US" sz="2400" b="0">
                <a:solidFill>
                  <a:schemeClr val="bg2"/>
                </a:solidFill>
              </a:rPr>
              <a:t>(Brugada Algorithm)</a:t>
            </a:r>
            <a:endParaRPr lang="en-US" b="0">
              <a:solidFill>
                <a:schemeClr val="bg2"/>
              </a:solidFill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3E8676E9-CB41-0FE1-F413-1F2F332E3DF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4994" y="1465355"/>
            <a:ext cx="6675533" cy="1354087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083D7DC2-9176-8057-7118-D17831EDDB0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7403" y="3919672"/>
            <a:ext cx="5061552" cy="1325562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0DD3B8AA-072A-6772-B252-F5952BEB583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4993" y="5302286"/>
            <a:ext cx="6994791" cy="1021327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82623E92-8C2B-670E-C7D2-A9946D34759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4992" y="2751903"/>
            <a:ext cx="3845545" cy="148916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778420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6906AC-AB33-26F7-FDA5-A74CFA74FB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2C5B2A-C2CE-386E-777D-9DDCF7D204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>
                <a:solidFill>
                  <a:schemeClr val="accent1"/>
                </a:solidFill>
              </a:rPr>
              <a:t>VT</a:t>
            </a:r>
            <a:r>
              <a:rPr lang="en-US"/>
              <a:t> </a:t>
            </a:r>
            <a:r>
              <a:rPr lang="en-US" b="0">
                <a:solidFill>
                  <a:schemeClr val="bg2"/>
                </a:solidFill>
              </a:rPr>
              <a:t>vs SVT with aberrancy </a:t>
            </a:r>
            <a:r>
              <a:rPr lang="en-US" sz="2400" b="0">
                <a:solidFill>
                  <a:schemeClr val="bg2"/>
                </a:solidFill>
              </a:rPr>
              <a:t>(Basel Algorithm)</a:t>
            </a:r>
            <a:endParaRPr lang="en-US" b="0">
              <a:solidFill>
                <a:schemeClr val="bg2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12F16F5-F3F4-8BD1-0B95-6D7FF8B118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54417" y="1556763"/>
            <a:ext cx="6683166" cy="471671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662132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1853E2-C4AF-E0B7-3364-AB6E8D17C4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343C92-4994-3876-1739-5171FF9188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35200"/>
            <a:ext cx="9144000" cy="2387600"/>
          </a:xfrm>
          <a:ln>
            <a:noFill/>
          </a:ln>
        </p:spPr>
        <p:txBody>
          <a:bodyPr>
            <a:normAutofit fontScale="90000"/>
          </a:bodyPr>
          <a:lstStyle/>
          <a:p>
            <a:r>
              <a:rPr lang="en-US">
                <a:solidFill>
                  <a:schemeClr val="bg2"/>
                </a:solidFill>
              </a:rPr>
              <a:t>61-year-old male presents with </a:t>
            </a:r>
            <a:r>
              <a:rPr lang="en-US">
                <a:latin typeface="+mn-lt"/>
              </a:rPr>
              <a:t>exertional chest pain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AA97BF5-8559-EB27-0B66-23158D8100BE}"/>
              </a:ext>
            </a:extLst>
          </p:cNvPr>
          <p:cNvSpPr txBox="1"/>
          <p:nvPr/>
        </p:nvSpPr>
        <p:spPr>
          <a:xfrm>
            <a:off x="1005840" y="1850479"/>
            <a:ext cx="13614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>
                <a:latin typeface="+mj-lt"/>
              </a:rPr>
              <a:t>178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359C83A-22BC-9A01-CC9B-9EA54B2A6F68}"/>
              </a:ext>
            </a:extLst>
          </p:cNvPr>
          <p:cNvCxnSpPr/>
          <p:nvPr/>
        </p:nvCxnSpPr>
        <p:spPr>
          <a:xfrm>
            <a:off x="1005840" y="2580640"/>
            <a:ext cx="9946640" cy="0"/>
          </a:xfrm>
          <a:prstGeom prst="line">
            <a:avLst/>
          </a:prstGeom>
          <a:ln w="38100">
            <a:gradFill>
              <a:gsLst>
                <a:gs pos="0">
                  <a:srgbClr val="DAF7BD"/>
                </a:gs>
                <a:gs pos="33000">
                  <a:srgbClr val="BBE6FF"/>
                </a:gs>
                <a:gs pos="66000">
                  <a:srgbClr val="FFE5BB"/>
                </a:gs>
                <a:gs pos="100000">
                  <a:srgbClr val="FFCDC6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10495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15A723-C34E-EE0B-32AD-CAD55C9444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621661B-D326-A615-6697-CA1C25E998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4016" y="251752"/>
            <a:ext cx="12206016" cy="6354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84488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23E2F17-BCFE-C85C-0348-20668B0786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9233" y="1911096"/>
            <a:ext cx="10833534" cy="3721608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8F97EC7F-83A2-3374-3D59-1F11D4836A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bg2"/>
                </a:solidFill>
              </a:rPr>
              <a:t>ECG Patterns of </a:t>
            </a:r>
            <a:r>
              <a:rPr lang="en-US"/>
              <a:t>OMI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283E416-A43E-4B5E-7F9A-E778523B5634}"/>
              </a:ext>
            </a:extLst>
          </p:cNvPr>
          <p:cNvSpPr txBox="1"/>
          <p:nvPr/>
        </p:nvSpPr>
        <p:spPr>
          <a:xfrm>
            <a:off x="0" y="6215743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solidFill>
                  <a:srgbClr val="222222"/>
                </a:solidFill>
                <a:latin typeface="+mj-lt"/>
              </a:rPr>
              <a:t>Ricci F, Martini C, Scordo DM, Rossi D, Gallina S, </a:t>
            </a:r>
            <a:r>
              <a:rPr lang="en-US" sz="1200" err="1">
                <a:solidFill>
                  <a:srgbClr val="222222"/>
                </a:solidFill>
                <a:latin typeface="+mj-lt"/>
              </a:rPr>
              <a:t>Fedorowski</a:t>
            </a:r>
            <a:r>
              <a:rPr lang="en-US" sz="1200">
                <a:solidFill>
                  <a:srgbClr val="222222"/>
                </a:solidFill>
                <a:latin typeface="+mj-lt"/>
              </a:rPr>
              <a:t> A, Sciarra L, Chahal CAA, Meyers HP, Herman R, Smith SW. ECG Patterns of Occlusion Myocardial Infarction: A Narrative Review. Ann Emerg Med. 2025 Apr;85(4):330-340. </a:t>
            </a:r>
            <a:r>
              <a:rPr lang="en-US" sz="1200" err="1">
                <a:solidFill>
                  <a:srgbClr val="222222"/>
                </a:solidFill>
                <a:latin typeface="+mj-lt"/>
              </a:rPr>
              <a:t>doi</a:t>
            </a:r>
            <a:r>
              <a:rPr lang="en-US" sz="1200">
                <a:solidFill>
                  <a:srgbClr val="222222"/>
                </a:solidFill>
                <a:latin typeface="+mj-lt"/>
              </a:rPr>
              <a:t>: 10.1016/j.annemergmed.2024.11.019. </a:t>
            </a:r>
            <a:r>
              <a:rPr lang="en-US" sz="1200" err="1">
                <a:solidFill>
                  <a:srgbClr val="222222"/>
                </a:solidFill>
                <a:latin typeface="+mj-lt"/>
              </a:rPr>
              <a:t>Epub</a:t>
            </a:r>
            <a:r>
              <a:rPr lang="en-US" sz="1200">
                <a:solidFill>
                  <a:srgbClr val="222222"/>
                </a:solidFill>
                <a:latin typeface="+mj-lt"/>
              </a:rPr>
              <a:t> 2025 Jan 17. PMID: 39818676.</a:t>
            </a:r>
            <a:endParaRPr lang="en-US" sz="120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240311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6532F3-F6BF-A3CA-C7BC-6BF0AD013E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4BE6D6A-8DFC-3548-8565-BC3663014B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9234" y="1911096"/>
            <a:ext cx="10833532" cy="3721607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9BB72EA1-6860-B923-4EB2-B0CA6F045B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bg2"/>
                </a:solidFill>
              </a:rPr>
              <a:t>ECG Patterns of </a:t>
            </a:r>
            <a:r>
              <a:rPr lang="en-US"/>
              <a:t>OMI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74130E1-0169-AF11-E7B1-A1AD24F89028}"/>
              </a:ext>
            </a:extLst>
          </p:cNvPr>
          <p:cNvSpPr txBox="1"/>
          <p:nvPr/>
        </p:nvSpPr>
        <p:spPr>
          <a:xfrm>
            <a:off x="0" y="6215743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solidFill>
                  <a:srgbClr val="222222"/>
                </a:solidFill>
                <a:latin typeface="+mj-lt"/>
              </a:rPr>
              <a:t>Ricci F, Martini C, Scordo DM, Rossi D, Gallina S, </a:t>
            </a:r>
            <a:r>
              <a:rPr lang="en-US" sz="1200" err="1">
                <a:solidFill>
                  <a:srgbClr val="222222"/>
                </a:solidFill>
                <a:latin typeface="+mj-lt"/>
              </a:rPr>
              <a:t>Fedorowski</a:t>
            </a:r>
            <a:r>
              <a:rPr lang="en-US" sz="1200">
                <a:solidFill>
                  <a:srgbClr val="222222"/>
                </a:solidFill>
                <a:latin typeface="+mj-lt"/>
              </a:rPr>
              <a:t> A, Sciarra L, Chahal CAA, Meyers HP, Herman R, Smith SW. ECG Patterns of Occlusion Myocardial Infarction: A Narrative Review. Ann Emerg Med. 2025 Apr;85(4):330-340. </a:t>
            </a:r>
            <a:r>
              <a:rPr lang="en-US" sz="1200" err="1">
                <a:solidFill>
                  <a:srgbClr val="222222"/>
                </a:solidFill>
                <a:latin typeface="+mj-lt"/>
              </a:rPr>
              <a:t>doi</a:t>
            </a:r>
            <a:r>
              <a:rPr lang="en-US" sz="1200">
                <a:solidFill>
                  <a:srgbClr val="222222"/>
                </a:solidFill>
                <a:latin typeface="+mj-lt"/>
              </a:rPr>
              <a:t>: 10.1016/j.annemergmed.2024.11.019. </a:t>
            </a:r>
            <a:r>
              <a:rPr lang="en-US" sz="1200" err="1">
                <a:solidFill>
                  <a:srgbClr val="222222"/>
                </a:solidFill>
                <a:latin typeface="+mj-lt"/>
              </a:rPr>
              <a:t>Epub</a:t>
            </a:r>
            <a:r>
              <a:rPr lang="en-US" sz="1200">
                <a:solidFill>
                  <a:srgbClr val="222222"/>
                </a:solidFill>
                <a:latin typeface="+mj-lt"/>
              </a:rPr>
              <a:t> 2025 Jan 17. PMID: 39818676.</a:t>
            </a:r>
            <a:endParaRPr lang="en-US" sz="120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3997710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24E129-B101-AB50-6673-CA4705DCA3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B3E06A3-53BB-D8A3-5A0D-69588C238E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Wellens Syndrome</a:t>
            </a:r>
          </a:p>
        </p:txBody>
      </p:sp>
      <p:pic>
        <p:nvPicPr>
          <p:cNvPr id="6" name="Picture 5" descr="A drawing of a piece of food&#10;&#10;AI-generated content may be incorrect.">
            <a:extLst>
              <a:ext uri="{FF2B5EF4-FFF2-40B4-BE49-F238E27FC236}">
                <a16:creationId xmlns:a16="http://schemas.microsoft.com/office/drawing/2014/main" id="{6FBE4D11-3A87-6AE5-ECC6-E3831366CE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2404" y="1803167"/>
            <a:ext cx="2937413" cy="109702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E2616C6-446A-ED64-18AC-C38B4AE29D77}"/>
              </a:ext>
            </a:extLst>
          </p:cNvPr>
          <p:cNvSpPr txBox="1"/>
          <p:nvPr/>
        </p:nvSpPr>
        <p:spPr>
          <a:xfrm>
            <a:off x="7208360" y="2837336"/>
            <a:ext cx="27655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>
                <a:latin typeface="+mj-lt"/>
              </a:rPr>
              <a:t>Critical LAD stenosis</a:t>
            </a:r>
          </a:p>
        </p:txBody>
      </p:sp>
      <p:pic>
        <p:nvPicPr>
          <p:cNvPr id="8" name="Picture 7" descr="A drawing of a bridge&#10;&#10;AI-generated content may be incorrect.">
            <a:extLst>
              <a:ext uri="{FF2B5EF4-FFF2-40B4-BE49-F238E27FC236}">
                <a16:creationId xmlns:a16="http://schemas.microsoft.com/office/drawing/2014/main" id="{0ED7DB53-3C77-CA04-64E8-5199BA4683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0357" y="4271077"/>
            <a:ext cx="3360729" cy="155227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C400527-C223-B136-99AF-FB85FB1A0985}"/>
              </a:ext>
            </a:extLst>
          </p:cNvPr>
          <p:cNvSpPr txBox="1"/>
          <p:nvPr/>
        </p:nvSpPr>
        <p:spPr>
          <a:xfrm>
            <a:off x="7467969" y="5935835"/>
            <a:ext cx="27655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>
                <a:latin typeface="+mj-lt"/>
              </a:rPr>
              <a:t>Urgent PCI</a:t>
            </a:r>
          </a:p>
        </p:txBody>
      </p:sp>
      <p:pic>
        <p:nvPicPr>
          <p:cNvPr id="10" name="Picture 9" descr="A screenshot of a black screen&#10;&#10;AI-generated content may be incorrect.">
            <a:extLst>
              <a:ext uri="{FF2B5EF4-FFF2-40B4-BE49-F238E27FC236}">
                <a16:creationId xmlns:a16="http://schemas.microsoft.com/office/drawing/2014/main" id="{1F5E31B7-AFDC-8958-E4E4-46B08A7483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890" b="53307"/>
          <a:stretch>
            <a:fillRect/>
          </a:stretch>
        </p:blipFill>
        <p:spPr>
          <a:xfrm>
            <a:off x="838200" y="1961158"/>
            <a:ext cx="5141911" cy="2491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45641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58955C-C346-C8A5-B9B1-E3D86C979B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427E4-E7EE-09BE-6957-F3C97446A6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35200"/>
            <a:ext cx="9144000" cy="2387600"/>
          </a:xfrm>
          <a:ln>
            <a:noFill/>
          </a:ln>
        </p:spPr>
        <p:txBody>
          <a:bodyPr>
            <a:normAutofit fontScale="90000"/>
          </a:bodyPr>
          <a:lstStyle/>
          <a:p>
            <a:r>
              <a:rPr lang="en-US">
                <a:solidFill>
                  <a:schemeClr val="bg2"/>
                </a:solidFill>
              </a:rPr>
              <a:t>62-year-old male presents with </a:t>
            </a:r>
            <a:r>
              <a:rPr lang="en-US">
                <a:latin typeface="+mn-lt"/>
              </a:rPr>
              <a:t>altered mental status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9372B60-C274-F002-A79F-A9D02EF93AA8}"/>
              </a:ext>
            </a:extLst>
          </p:cNvPr>
          <p:cNvSpPr txBox="1"/>
          <p:nvPr/>
        </p:nvSpPr>
        <p:spPr>
          <a:xfrm>
            <a:off x="1005840" y="1850479"/>
            <a:ext cx="13614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>
                <a:latin typeface="+mj-lt"/>
              </a:rPr>
              <a:t>179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05A0DCA-BE4A-E97F-7219-9AAAB9F26E33}"/>
              </a:ext>
            </a:extLst>
          </p:cNvPr>
          <p:cNvCxnSpPr/>
          <p:nvPr/>
        </p:nvCxnSpPr>
        <p:spPr>
          <a:xfrm>
            <a:off x="1005840" y="2580640"/>
            <a:ext cx="9946640" cy="0"/>
          </a:xfrm>
          <a:prstGeom prst="line">
            <a:avLst/>
          </a:prstGeom>
          <a:ln w="38100">
            <a:gradFill>
              <a:gsLst>
                <a:gs pos="0">
                  <a:srgbClr val="DAF7BD"/>
                </a:gs>
                <a:gs pos="33000">
                  <a:srgbClr val="BBE6FF"/>
                </a:gs>
                <a:gs pos="66000">
                  <a:srgbClr val="FFE5BB"/>
                </a:gs>
                <a:gs pos="100000">
                  <a:srgbClr val="FFCDC6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4392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BADBA9-A6E3-310F-B108-9CB588EDFA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497709D-8122-8A16-E51E-CC3DEBAE46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13696"/>
            <a:ext cx="12192000" cy="6430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7231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2">
          <a:extLst>
            <a:ext uri="{FF2B5EF4-FFF2-40B4-BE49-F238E27FC236}">
              <a16:creationId xmlns:a16="http://schemas.microsoft.com/office/drawing/2014/main" id="{F237366E-0DBD-3EEE-0FB5-168851238D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16">
            <a:extLst>
              <a:ext uri="{FF2B5EF4-FFF2-40B4-BE49-F238E27FC236}">
                <a16:creationId xmlns:a16="http://schemas.microsoft.com/office/drawing/2014/main" id="{E48CE827-727F-A5B0-E402-85E3213BA2F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Nunito Sans"/>
              <a:buNone/>
            </a:pPr>
            <a:r>
              <a:rPr lang="en-US">
                <a:solidFill>
                  <a:schemeClr val="accent1"/>
                </a:solidFill>
              </a:rPr>
              <a:t>Hyperkalemia </a:t>
            </a:r>
            <a:r>
              <a:rPr lang="en-US"/>
              <a:t>ECG Changes</a:t>
            </a:r>
            <a:endParaRPr/>
          </a:p>
        </p:txBody>
      </p:sp>
      <p:graphicFrame>
        <p:nvGraphicFramePr>
          <p:cNvPr id="304" name="Google Shape;304;p16">
            <a:extLst>
              <a:ext uri="{FF2B5EF4-FFF2-40B4-BE49-F238E27FC236}">
                <a16:creationId xmlns:a16="http://schemas.microsoft.com/office/drawing/2014/main" id="{94359257-77F4-2913-60AA-C59D32F5CFE2}"/>
              </a:ext>
            </a:extLst>
          </p:cNvPr>
          <p:cNvGraphicFramePr/>
          <p:nvPr/>
        </p:nvGraphicFramePr>
        <p:xfrm>
          <a:off x="838200" y="1868627"/>
          <a:ext cx="7138925" cy="320802"/>
        </p:xfrm>
        <a:graphic>
          <a:graphicData uri="http://schemas.openxmlformats.org/drawingml/2006/table">
            <a:tbl>
              <a:tblPr firstRow="1" firstCol="1" bandRow="1">
                <a:noFill/>
              </a:tblPr>
              <a:tblGrid>
                <a:gridCol w="21005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38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2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0">
                          <a:solidFill>
                            <a:schemeClr val="accent1"/>
                          </a:solidFill>
                          <a:latin typeface="+mj-lt"/>
                        </a:rPr>
                        <a:t>Potassium </a:t>
                      </a:r>
                      <a:r>
                        <a:rPr lang="en-US" sz="2000" b="0" err="1">
                          <a:solidFill>
                            <a:schemeClr val="accent1"/>
                          </a:solidFill>
                          <a:latin typeface="+mj-lt"/>
                        </a:rPr>
                        <a:t>Lvl</a:t>
                      </a:r>
                      <a:endParaRPr sz="1600" b="0">
                        <a:solidFill>
                          <a:schemeClr val="accent1"/>
                        </a:solidFill>
                        <a:latin typeface="+mj-lt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L="100400" marR="100400" marT="0" marB="0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0">
                          <a:solidFill>
                            <a:schemeClr val="accent1"/>
                          </a:solidFill>
                          <a:latin typeface="+mj-lt"/>
                        </a:rPr>
                        <a:t>Potential ECG Changes</a:t>
                      </a:r>
                      <a:endParaRPr sz="1600" b="0">
                        <a:solidFill>
                          <a:schemeClr val="accent1"/>
                        </a:solidFill>
                        <a:latin typeface="+mj-lt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L="100400" marR="100400" marT="0" marB="0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05" name="Google Shape;305;p16">
            <a:extLst>
              <a:ext uri="{FF2B5EF4-FFF2-40B4-BE49-F238E27FC236}">
                <a16:creationId xmlns:a16="http://schemas.microsoft.com/office/drawing/2014/main" id="{755DECE2-DB2B-95D8-56F3-81DE6E32274D}"/>
              </a:ext>
            </a:extLst>
          </p:cNvPr>
          <p:cNvGraphicFramePr/>
          <p:nvPr/>
        </p:nvGraphicFramePr>
        <p:xfrm>
          <a:off x="828612" y="3234519"/>
          <a:ext cx="7138925" cy="1535525"/>
        </p:xfrm>
        <a:graphic>
          <a:graphicData uri="http://schemas.openxmlformats.org/drawingml/2006/table">
            <a:tbl>
              <a:tblPr firstRow="1" firstCol="1" bandRow="1">
                <a:noFill/>
              </a:tblPr>
              <a:tblGrid>
                <a:gridCol w="21005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38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5355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>
                          <a:solidFill>
                            <a:schemeClr val="lt1"/>
                          </a:solidFill>
                          <a:latin typeface="+mj-lt"/>
                        </a:rPr>
                        <a:t>6.5-8.0 </a:t>
                      </a:r>
                      <a:r>
                        <a:rPr lang="en-US" sz="1600" b="0" err="1">
                          <a:solidFill>
                            <a:schemeClr val="lt1"/>
                          </a:solidFill>
                          <a:latin typeface="+mj-lt"/>
                        </a:rPr>
                        <a:t>mEq</a:t>
                      </a:r>
                      <a:r>
                        <a:rPr lang="en-US" sz="1600" b="0">
                          <a:solidFill>
                            <a:schemeClr val="lt1"/>
                          </a:solidFill>
                          <a:latin typeface="+mj-lt"/>
                        </a:rPr>
                        <a:t>/L</a:t>
                      </a:r>
                      <a:endParaRPr sz="1600" b="0">
                        <a:solidFill>
                          <a:schemeClr val="lt1"/>
                        </a:solidFill>
                        <a:latin typeface="+mj-lt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L="100400" marR="10040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>
                          <a:solidFill>
                            <a:schemeClr val="lt1"/>
                          </a:solidFill>
                          <a:latin typeface="+mj-lt"/>
                        </a:rPr>
                        <a:t>Peaked T waves</a:t>
                      </a:r>
                      <a:endParaRPr sz="1600" b="0">
                        <a:solidFill>
                          <a:schemeClr val="lt1"/>
                        </a:solidFill>
                        <a:latin typeface="+mj-lt"/>
                      </a:endParaRPr>
                    </a:p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>
                          <a:solidFill>
                            <a:schemeClr val="lt1"/>
                          </a:solidFill>
                          <a:latin typeface="+mj-lt"/>
                        </a:rPr>
                        <a:t>PR-interval prolongation</a:t>
                      </a:r>
                      <a:endParaRPr sz="1600" b="0">
                        <a:solidFill>
                          <a:schemeClr val="lt1"/>
                        </a:solidFill>
                        <a:latin typeface="+mj-lt"/>
                      </a:endParaRPr>
                    </a:p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>
                          <a:solidFill>
                            <a:schemeClr val="lt1"/>
                          </a:solidFill>
                          <a:latin typeface="+mj-lt"/>
                        </a:rPr>
                        <a:t>P wave decreased amplitude or disappearance</a:t>
                      </a:r>
                      <a:endParaRPr sz="1600" b="0">
                        <a:solidFill>
                          <a:schemeClr val="lt1"/>
                        </a:solidFill>
                        <a:latin typeface="+mj-lt"/>
                      </a:endParaRPr>
                    </a:p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>
                          <a:solidFill>
                            <a:schemeClr val="lt1"/>
                          </a:solidFill>
                          <a:latin typeface="+mj-lt"/>
                        </a:rPr>
                        <a:t>QRS widening</a:t>
                      </a:r>
                      <a:endParaRPr sz="1600" b="0">
                        <a:solidFill>
                          <a:schemeClr val="lt1"/>
                        </a:solidFill>
                        <a:latin typeface="+mj-lt"/>
                      </a:endParaRPr>
                    </a:p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>
                          <a:solidFill>
                            <a:schemeClr val="lt1"/>
                          </a:solidFill>
                          <a:latin typeface="+mj-lt"/>
                        </a:rPr>
                        <a:t>R-wave amplification</a:t>
                      </a:r>
                      <a:endParaRPr sz="1600" b="0">
                        <a:solidFill>
                          <a:schemeClr val="lt1"/>
                        </a:solidFill>
                        <a:latin typeface="+mj-lt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L="100400" marR="10040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06" name="Google Shape;306;p16">
            <a:extLst>
              <a:ext uri="{FF2B5EF4-FFF2-40B4-BE49-F238E27FC236}">
                <a16:creationId xmlns:a16="http://schemas.microsoft.com/office/drawing/2014/main" id="{253BD2FB-DD44-B5A6-8737-0B22E5268DB5}"/>
              </a:ext>
            </a:extLst>
          </p:cNvPr>
          <p:cNvGraphicFramePr/>
          <p:nvPr/>
        </p:nvGraphicFramePr>
        <p:xfrm>
          <a:off x="828612" y="4762945"/>
          <a:ext cx="7138925" cy="1432925"/>
        </p:xfrm>
        <a:graphic>
          <a:graphicData uri="http://schemas.openxmlformats.org/drawingml/2006/table">
            <a:tbl>
              <a:tblPr firstRow="1" firstCol="1" bandRow="1">
                <a:noFill/>
              </a:tblPr>
              <a:tblGrid>
                <a:gridCol w="21005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38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4329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>
                          <a:solidFill>
                            <a:schemeClr val="lt1"/>
                          </a:solidFill>
                          <a:latin typeface="+mj-lt"/>
                        </a:rPr>
                        <a:t>&gt; 8.0 </a:t>
                      </a:r>
                      <a:r>
                        <a:rPr lang="en-US" sz="1600" b="0" err="1">
                          <a:solidFill>
                            <a:schemeClr val="lt1"/>
                          </a:solidFill>
                          <a:latin typeface="+mj-lt"/>
                        </a:rPr>
                        <a:t>mEq</a:t>
                      </a:r>
                      <a:r>
                        <a:rPr lang="en-US" sz="1600" b="0">
                          <a:solidFill>
                            <a:schemeClr val="lt1"/>
                          </a:solidFill>
                          <a:latin typeface="+mj-lt"/>
                        </a:rPr>
                        <a:t>/L</a:t>
                      </a:r>
                      <a:endParaRPr sz="1600" b="0">
                        <a:solidFill>
                          <a:schemeClr val="lt1"/>
                        </a:solidFill>
                        <a:latin typeface="+mj-lt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L="100400" marR="10040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>
                          <a:solidFill>
                            <a:schemeClr val="lt1"/>
                          </a:solidFill>
                          <a:latin typeface="+mj-lt"/>
                        </a:rPr>
                        <a:t>P-wave absence</a:t>
                      </a:r>
                      <a:endParaRPr sz="1600" b="0">
                        <a:solidFill>
                          <a:schemeClr val="lt1"/>
                        </a:solidFill>
                        <a:latin typeface="+mj-lt"/>
                      </a:endParaRPr>
                    </a:p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>
                          <a:solidFill>
                            <a:schemeClr val="lt1"/>
                          </a:solidFill>
                          <a:latin typeface="+mj-lt"/>
                        </a:rPr>
                        <a:t>QRS widening</a:t>
                      </a:r>
                      <a:endParaRPr sz="1600" b="0">
                        <a:solidFill>
                          <a:schemeClr val="lt1"/>
                        </a:solidFill>
                        <a:latin typeface="+mj-lt"/>
                      </a:endParaRPr>
                    </a:p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>
                          <a:solidFill>
                            <a:schemeClr val="lt1"/>
                          </a:solidFill>
                          <a:latin typeface="+mj-lt"/>
                        </a:rPr>
                        <a:t>Intraventricular/fascicular/bundle branch blocks</a:t>
                      </a:r>
                      <a:endParaRPr sz="1600" b="0">
                        <a:solidFill>
                          <a:schemeClr val="lt1"/>
                        </a:solidFill>
                        <a:latin typeface="+mj-lt"/>
                      </a:endParaRPr>
                    </a:p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>
                          <a:solidFill>
                            <a:schemeClr val="lt1"/>
                          </a:solidFill>
                          <a:latin typeface="+mj-lt"/>
                        </a:rPr>
                        <a:t>Sine wave</a:t>
                      </a:r>
                      <a:endParaRPr sz="1600" b="0">
                        <a:solidFill>
                          <a:schemeClr val="lt1"/>
                        </a:solidFill>
                        <a:latin typeface="+mj-lt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L="100400" marR="10040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07" name="Google Shape;307;p16">
            <a:extLst>
              <a:ext uri="{FF2B5EF4-FFF2-40B4-BE49-F238E27FC236}">
                <a16:creationId xmlns:a16="http://schemas.microsoft.com/office/drawing/2014/main" id="{396B3AA2-8077-7FC2-59B8-75AED1822AA2}"/>
              </a:ext>
            </a:extLst>
          </p:cNvPr>
          <p:cNvGraphicFramePr/>
          <p:nvPr/>
        </p:nvGraphicFramePr>
        <p:xfrm>
          <a:off x="828612" y="2256282"/>
          <a:ext cx="7138925" cy="978225"/>
        </p:xfrm>
        <a:graphic>
          <a:graphicData uri="http://schemas.openxmlformats.org/drawingml/2006/table">
            <a:tbl>
              <a:tblPr firstRow="1" firstCol="1" bandRow="1">
                <a:noFill/>
              </a:tblPr>
              <a:tblGrid>
                <a:gridCol w="21005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38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782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>
                          <a:solidFill>
                            <a:schemeClr val="lt1"/>
                          </a:solidFill>
                          <a:latin typeface="+mj-lt"/>
                        </a:rPr>
                        <a:t>5.5-6.5 </a:t>
                      </a:r>
                      <a:r>
                        <a:rPr lang="en-US" sz="1600" b="0" err="1">
                          <a:solidFill>
                            <a:schemeClr val="lt1"/>
                          </a:solidFill>
                          <a:latin typeface="+mj-lt"/>
                        </a:rPr>
                        <a:t>mEq</a:t>
                      </a:r>
                      <a:r>
                        <a:rPr lang="en-US" sz="1600" b="0">
                          <a:solidFill>
                            <a:schemeClr val="lt1"/>
                          </a:solidFill>
                          <a:latin typeface="+mj-lt"/>
                        </a:rPr>
                        <a:t>/L</a:t>
                      </a:r>
                      <a:endParaRPr sz="1600" b="0">
                        <a:solidFill>
                          <a:schemeClr val="lt1"/>
                        </a:solidFill>
                        <a:latin typeface="+mj-lt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L="100400" marR="10040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>
                          <a:solidFill>
                            <a:schemeClr val="lt1"/>
                          </a:solidFill>
                          <a:latin typeface="+mj-lt"/>
                        </a:rPr>
                        <a:t>Tall, peaked T waves with narrow base</a:t>
                      </a:r>
                      <a:endParaRPr sz="1600" b="0">
                        <a:solidFill>
                          <a:schemeClr val="lt1"/>
                        </a:solidFill>
                        <a:latin typeface="+mj-lt"/>
                      </a:endParaRPr>
                    </a:p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>
                          <a:solidFill>
                            <a:schemeClr val="lt1"/>
                          </a:solidFill>
                          <a:latin typeface="+mj-lt"/>
                        </a:rPr>
                        <a:t>QT interval shortening</a:t>
                      </a:r>
                      <a:endParaRPr sz="1600" b="0">
                        <a:solidFill>
                          <a:schemeClr val="lt1"/>
                        </a:solidFill>
                        <a:latin typeface="+mj-lt"/>
                      </a:endParaRPr>
                    </a:p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>
                          <a:solidFill>
                            <a:schemeClr val="lt1"/>
                          </a:solidFill>
                          <a:latin typeface="+mj-lt"/>
                        </a:rPr>
                        <a:t>ST-segment depression</a:t>
                      </a:r>
                      <a:endParaRPr sz="1600" b="0">
                        <a:solidFill>
                          <a:schemeClr val="lt1"/>
                        </a:solidFill>
                        <a:latin typeface="+mj-lt"/>
                        <a:ea typeface="Nunito Sans"/>
                        <a:cs typeface="Nunito Sans"/>
                        <a:sym typeface="Nunito Sans"/>
                      </a:endParaRPr>
                    </a:p>
                  </a:txBody>
                  <a:tcPr marL="100400" marR="10040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308" name="Google Shape;308;p16">
            <a:extLst>
              <a:ext uri="{FF2B5EF4-FFF2-40B4-BE49-F238E27FC236}">
                <a16:creationId xmlns:a16="http://schemas.microsoft.com/office/drawing/2014/main" id="{0CCDAAC7-CBFC-3764-1B22-625B435281BB}"/>
              </a:ext>
            </a:extLst>
          </p:cNvPr>
          <p:cNvPicPr preferRelativeResize="0"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12651" y="1052132"/>
            <a:ext cx="1796038" cy="1540764"/>
          </a:xfrm>
          <a:prstGeom prst="rect">
            <a:avLst/>
          </a:prstGeom>
          <a:noFill/>
          <a:ln>
            <a:noFill/>
          </a:ln>
        </p:spPr>
      </p:pic>
      <p:pic>
        <p:nvPicPr>
          <p:cNvPr id="309" name="Google Shape;309;p16">
            <a:extLst>
              <a:ext uri="{FF2B5EF4-FFF2-40B4-BE49-F238E27FC236}">
                <a16:creationId xmlns:a16="http://schemas.microsoft.com/office/drawing/2014/main" id="{6C96F49D-C6F9-F01C-1D36-0623AA20B56A}"/>
              </a:ext>
            </a:extLst>
          </p:cNvPr>
          <p:cNvPicPr preferRelativeResize="0"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12651" y="3004599"/>
            <a:ext cx="1804417" cy="1804417"/>
          </a:xfrm>
          <a:prstGeom prst="rect">
            <a:avLst/>
          </a:prstGeom>
          <a:noFill/>
          <a:ln>
            <a:noFill/>
          </a:ln>
        </p:spPr>
      </p:pic>
      <p:pic>
        <p:nvPicPr>
          <p:cNvPr id="310" name="Google Shape;310;p16">
            <a:extLst>
              <a:ext uri="{FF2B5EF4-FFF2-40B4-BE49-F238E27FC236}">
                <a16:creationId xmlns:a16="http://schemas.microsoft.com/office/drawing/2014/main" id="{29469439-DDE9-3EE1-92A8-9EE916F6BB7E}"/>
              </a:ext>
            </a:extLst>
          </p:cNvPr>
          <p:cNvPicPr preferRelativeResize="0"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940223" y="2079440"/>
            <a:ext cx="1814373" cy="1376263"/>
          </a:xfrm>
          <a:prstGeom prst="rect">
            <a:avLst/>
          </a:prstGeom>
          <a:noFill/>
          <a:ln>
            <a:noFill/>
          </a:ln>
        </p:spPr>
      </p:pic>
      <p:pic>
        <p:nvPicPr>
          <p:cNvPr id="311" name="Google Shape;311;p16">
            <a:extLst>
              <a:ext uri="{FF2B5EF4-FFF2-40B4-BE49-F238E27FC236}">
                <a16:creationId xmlns:a16="http://schemas.microsoft.com/office/drawing/2014/main" id="{E230956F-015B-DEC7-A2FF-9215D64D839E}"/>
              </a:ext>
            </a:extLst>
          </p:cNvPr>
          <p:cNvPicPr preferRelativeResize="0"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55204" y="4899591"/>
            <a:ext cx="2898596" cy="14549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122830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15B1DF-D19C-5AD6-4186-D4CCADB68E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accent1"/>
                </a:solidFill>
              </a:rPr>
              <a:t>Hyperkalemia</a:t>
            </a:r>
            <a:r>
              <a:rPr lang="en-US"/>
              <a:t> Short Term Adverse Events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8ACD1C4-E6D7-F4B7-A11E-69B9DD1818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81029" y="2600747"/>
            <a:ext cx="2804906" cy="3811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EB6DFB4-60BC-DEEA-5B39-654B5F1E48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69859" y="2466400"/>
            <a:ext cx="2804905" cy="65549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D94BCAF-D2C5-041D-383B-A2DF2289D77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79074" y="2628310"/>
            <a:ext cx="2804905" cy="325975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86980CA7-A229-E55C-FB3B-AD25A61E7A4D}"/>
              </a:ext>
            </a:extLst>
          </p:cNvPr>
          <p:cNvGrpSpPr/>
          <p:nvPr/>
        </p:nvGrpSpPr>
        <p:grpSpPr>
          <a:xfrm>
            <a:off x="1558663" y="3327006"/>
            <a:ext cx="1649639" cy="1584015"/>
            <a:chOff x="6855191" y="1959351"/>
            <a:chExt cx="1492600" cy="1441063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C02CD38A-83D1-70C7-052A-1AB358DC5E1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855191" y="1959351"/>
              <a:ext cx="1492600" cy="1441063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723EC95D-B16A-69F7-6C23-A39ED3AB69FA}"/>
                </a:ext>
              </a:extLst>
            </p:cNvPr>
            <p:cNvSpPr txBox="1"/>
            <p:nvPr/>
          </p:nvSpPr>
          <p:spPr>
            <a:xfrm>
              <a:off x="6855191" y="2217880"/>
              <a:ext cx="1492600" cy="9240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>
                  <a:latin typeface="+mj-lt"/>
                </a:rPr>
                <a:t>Heart Rate</a:t>
              </a:r>
            </a:p>
            <a:p>
              <a:pPr algn="ctr"/>
              <a:r>
                <a:rPr lang="en-US" sz="4400">
                  <a:solidFill>
                    <a:schemeClr val="accent1"/>
                  </a:solidFill>
                  <a:effectLst>
                    <a:outerShdw blurRad="50800" dist="38100" dir="2700000" algn="tl" rotWithShape="0">
                      <a:prstClr val="black"/>
                    </a:outerShdw>
                  </a:effectLst>
                  <a:latin typeface="+mj-lt"/>
                </a:rPr>
                <a:t>&lt;50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6025EE26-DC6B-CA01-C27F-A505EE497552}"/>
              </a:ext>
            </a:extLst>
          </p:cNvPr>
          <p:cNvGrpSpPr/>
          <p:nvPr/>
        </p:nvGrpSpPr>
        <p:grpSpPr>
          <a:xfrm>
            <a:off x="5147491" y="3329556"/>
            <a:ext cx="1649639" cy="1584015"/>
            <a:chOff x="6855191" y="1959351"/>
            <a:chExt cx="1492600" cy="1441063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573A43BA-F1FA-7E23-CB67-A2B1AEB6D98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855191" y="1959351"/>
              <a:ext cx="1492600" cy="1441063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66346B6-9179-FBD2-E0FA-2756230A14E6}"/>
                </a:ext>
              </a:extLst>
            </p:cNvPr>
            <p:cNvSpPr txBox="1"/>
            <p:nvPr/>
          </p:nvSpPr>
          <p:spPr>
            <a:xfrm>
              <a:off x="6855191" y="2217880"/>
              <a:ext cx="1492600" cy="9240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>
                  <a:latin typeface="+mj-lt"/>
                </a:rPr>
                <a:t>QRS</a:t>
              </a:r>
            </a:p>
            <a:p>
              <a:pPr algn="ctr"/>
              <a:r>
                <a:rPr lang="en-US" sz="4400">
                  <a:solidFill>
                    <a:schemeClr val="accent1"/>
                  </a:solidFill>
                  <a:effectLst>
                    <a:outerShdw blurRad="50800" dist="38100" dir="2700000" algn="tl" rotWithShape="0">
                      <a:prstClr val="black"/>
                    </a:outerShdw>
                  </a:effectLst>
                  <a:latin typeface="+mj-lt"/>
                </a:rPr>
                <a:t>&gt;110</a:t>
              </a:r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7A49D8DF-6165-7E5B-4FF1-21A6A9C0EF94}"/>
              </a:ext>
            </a:extLst>
          </p:cNvPr>
          <p:cNvSpPr txBox="1"/>
          <p:nvPr/>
        </p:nvSpPr>
        <p:spPr>
          <a:xfrm>
            <a:off x="0" y="6309966"/>
            <a:ext cx="121919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solidFill>
                  <a:schemeClr val="bg1">
                    <a:lumMod val="85000"/>
                    <a:lumOff val="15000"/>
                  </a:schemeClr>
                </a:solidFill>
                <a:latin typeface="+mj-lt"/>
              </a:rPr>
              <a:t>Durfey, N., </a:t>
            </a:r>
            <a:r>
              <a:rPr lang="en-US" sz="1200" err="1">
                <a:solidFill>
                  <a:schemeClr val="bg1">
                    <a:lumMod val="85000"/>
                    <a:lumOff val="15000"/>
                  </a:schemeClr>
                </a:solidFill>
                <a:latin typeface="+mj-lt"/>
              </a:rPr>
              <a:t>Lehnhof</a:t>
            </a:r>
            <a:r>
              <a:rPr lang="en-US" sz="1200">
                <a:solidFill>
                  <a:schemeClr val="bg1">
                    <a:lumMod val="85000"/>
                    <a:lumOff val="15000"/>
                  </a:schemeClr>
                </a:solidFill>
                <a:latin typeface="+mj-lt"/>
              </a:rPr>
              <a:t>, B., Bergeson, A., Durfey, S., </a:t>
            </a:r>
            <a:r>
              <a:rPr lang="en-US" sz="1200" err="1">
                <a:solidFill>
                  <a:schemeClr val="bg1">
                    <a:lumMod val="85000"/>
                    <a:lumOff val="15000"/>
                  </a:schemeClr>
                </a:solidFill>
                <a:latin typeface="+mj-lt"/>
              </a:rPr>
              <a:t>Leytin</a:t>
            </a:r>
            <a:r>
              <a:rPr lang="en-US" sz="1200">
                <a:solidFill>
                  <a:schemeClr val="bg1">
                    <a:lumMod val="85000"/>
                    <a:lumOff val="15000"/>
                  </a:schemeClr>
                </a:solidFill>
                <a:latin typeface="+mj-lt"/>
              </a:rPr>
              <a:t>, V., McAteer, K., Schwam, E., &amp; </a:t>
            </a:r>
            <a:r>
              <a:rPr lang="en-US" sz="1200" err="1">
                <a:solidFill>
                  <a:schemeClr val="bg1">
                    <a:lumMod val="85000"/>
                    <a:lumOff val="15000"/>
                  </a:schemeClr>
                </a:solidFill>
                <a:latin typeface="+mj-lt"/>
              </a:rPr>
              <a:t>Valiquet</a:t>
            </a:r>
            <a:r>
              <a:rPr lang="en-US" sz="1200">
                <a:solidFill>
                  <a:schemeClr val="bg1">
                    <a:lumMod val="85000"/>
                    <a:lumOff val="15000"/>
                  </a:schemeClr>
                </a:solidFill>
                <a:latin typeface="+mj-lt"/>
              </a:rPr>
              <a:t>, J. (2017). Severe Hyperkalemia: Can the Electrocardiogram Risk Stratify for Short-term Adverse Events? </a:t>
            </a:r>
            <a:r>
              <a:rPr lang="en-US" sz="1200" i="1">
                <a:solidFill>
                  <a:schemeClr val="bg1">
                    <a:lumMod val="85000"/>
                    <a:lumOff val="15000"/>
                  </a:schemeClr>
                </a:solidFill>
                <a:latin typeface="+mj-lt"/>
              </a:rPr>
              <a:t>Western Journal of Emergency Medicine</a:t>
            </a:r>
            <a:r>
              <a:rPr lang="en-US" sz="1200">
                <a:solidFill>
                  <a:schemeClr val="bg1">
                    <a:lumMod val="85000"/>
                    <a:lumOff val="15000"/>
                  </a:schemeClr>
                </a:solidFill>
                <a:latin typeface="+mj-lt"/>
              </a:rPr>
              <a:t>, </a:t>
            </a:r>
            <a:r>
              <a:rPr lang="en-US" sz="1200" i="1">
                <a:solidFill>
                  <a:schemeClr val="bg1">
                    <a:lumMod val="85000"/>
                    <a:lumOff val="15000"/>
                  </a:schemeClr>
                </a:solidFill>
                <a:latin typeface="+mj-lt"/>
              </a:rPr>
              <a:t>18</a:t>
            </a:r>
            <a:r>
              <a:rPr lang="en-US" sz="1200">
                <a:solidFill>
                  <a:schemeClr val="bg1">
                    <a:lumMod val="85000"/>
                    <a:lumOff val="15000"/>
                  </a:schemeClr>
                </a:solidFill>
                <a:latin typeface="+mj-lt"/>
              </a:rPr>
              <a:t>(5), 963–971. https://doi.org/10.5811/westjem.2017.6.33033</a:t>
            </a:r>
          </a:p>
          <a:p>
            <a:endParaRPr lang="en-US" sz="800">
              <a:solidFill>
                <a:schemeClr val="bg1">
                  <a:lumMod val="85000"/>
                  <a:lumOff val="15000"/>
                </a:schemeClr>
              </a:solidFill>
              <a:latin typeface="+mj-lt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92C08CB3-548D-0D71-A067-8736B697218F}"/>
              </a:ext>
            </a:extLst>
          </p:cNvPr>
          <p:cNvGrpSpPr/>
          <p:nvPr/>
        </p:nvGrpSpPr>
        <p:grpSpPr>
          <a:xfrm>
            <a:off x="8736319" y="3795846"/>
            <a:ext cx="2090419" cy="646331"/>
            <a:chOff x="1716372" y="503231"/>
            <a:chExt cx="2090419" cy="646331"/>
          </a:xfrm>
        </p:grpSpPr>
        <p:pic>
          <p:nvPicPr>
            <p:cNvPr id="20" name="Picture 19" descr="A black and white drawing of a rectangular shape&#10;&#10;AI-generated content may be incorrect.">
              <a:extLst>
                <a:ext uri="{FF2B5EF4-FFF2-40B4-BE49-F238E27FC236}">
                  <a16:creationId xmlns:a16="http://schemas.microsoft.com/office/drawing/2014/main" id="{DC988D0C-C7CE-C6B1-9042-42CDD5BA823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16372" y="503231"/>
              <a:ext cx="2090417" cy="646331"/>
            </a:xfrm>
            <a:prstGeom prst="rect">
              <a:avLst/>
            </a:prstGeom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55AC2F36-D62E-55FD-97F2-8F6A269A0289}"/>
                </a:ext>
              </a:extLst>
            </p:cNvPr>
            <p:cNvSpPr txBox="1"/>
            <p:nvPr/>
          </p:nvSpPr>
          <p:spPr>
            <a:xfrm>
              <a:off x="1716373" y="564787"/>
              <a:ext cx="209041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>
                  <a:solidFill>
                    <a:schemeClr val="accent1"/>
                  </a:solidFill>
                  <a:latin typeface="+mj-lt"/>
                </a:rPr>
                <a:t>Junctional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546926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6E26A3-3C41-CE16-39C9-8FBAEC46DF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D028CB-B69B-D425-3642-E9D6863A31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35200"/>
            <a:ext cx="9144000" cy="2387600"/>
          </a:xfrm>
          <a:ln>
            <a:noFill/>
          </a:ln>
        </p:spPr>
        <p:txBody>
          <a:bodyPr>
            <a:normAutofit/>
          </a:bodyPr>
          <a:lstStyle/>
          <a:p>
            <a:r>
              <a:rPr lang="en-US">
                <a:solidFill>
                  <a:schemeClr val="bg2"/>
                </a:solidFill>
              </a:rPr>
              <a:t>61-year-old male presents with </a:t>
            </a:r>
            <a:r>
              <a:rPr lang="en-US">
                <a:latin typeface="+mn-lt"/>
              </a:rPr>
              <a:t>syncope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D2A0211-9D65-8EEB-B479-16708DC68D11}"/>
              </a:ext>
            </a:extLst>
          </p:cNvPr>
          <p:cNvSpPr txBox="1"/>
          <p:nvPr/>
        </p:nvSpPr>
        <p:spPr>
          <a:xfrm>
            <a:off x="1005840" y="1850479"/>
            <a:ext cx="13614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>
                <a:latin typeface="+mj-lt"/>
              </a:rPr>
              <a:t>180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A9F92C2-9ABB-7382-06B8-41C5A09AC67A}"/>
              </a:ext>
            </a:extLst>
          </p:cNvPr>
          <p:cNvCxnSpPr/>
          <p:nvPr/>
        </p:nvCxnSpPr>
        <p:spPr>
          <a:xfrm>
            <a:off x="1005840" y="2580640"/>
            <a:ext cx="9946640" cy="0"/>
          </a:xfrm>
          <a:prstGeom prst="line">
            <a:avLst/>
          </a:prstGeom>
          <a:ln w="38100">
            <a:gradFill>
              <a:gsLst>
                <a:gs pos="0">
                  <a:srgbClr val="DAF7BD"/>
                </a:gs>
                <a:gs pos="33000">
                  <a:srgbClr val="BBE6FF"/>
                </a:gs>
                <a:gs pos="66000">
                  <a:srgbClr val="FFE5BB"/>
                </a:gs>
                <a:gs pos="100000">
                  <a:srgbClr val="FFCDC6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408232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45CBB9-B60C-EDF0-3CD2-1D9538ACCD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2137014-FC1A-852C-919A-BFE111D99F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53557"/>
            <a:ext cx="12192000" cy="6350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52290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0154B0-99EE-0362-81FC-66D5D42A02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ack screen with white text&#10;&#10;AI-generated content may be incorrect.">
            <a:extLst>
              <a:ext uri="{FF2B5EF4-FFF2-40B4-BE49-F238E27FC236}">
                <a16:creationId xmlns:a16="http://schemas.microsoft.com/office/drawing/2014/main" id="{194E7314-F0E6-2878-1385-4E306D6509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0865" y="244480"/>
            <a:ext cx="6000044" cy="6400800"/>
          </a:xfrm>
          <a:prstGeom prst="rect">
            <a:avLst/>
          </a:prstGeom>
        </p:spPr>
      </p:pic>
      <p:pic>
        <p:nvPicPr>
          <p:cNvPr id="10" name="Picture 9" descr="A black screen with white text&#10;&#10;AI-generated content may be incorrect.">
            <a:extLst>
              <a:ext uri="{FF2B5EF4-FFF2-40B4-BE49-F238E27FC236}">
                <a16:creationId xmlns:a16="http://schemas.microsoft.com/office/drawing/2014/main" id="{190DB7C7-3E05-A1E7-4CB9-94A3455D90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0865" y="244480"/>
            <a:ext cx="6000044" cy="6400800"/>
          </a:xfrm>
          <a:prstGeom prst="rect">
            <a:avLst/>
          </a:prstGeom>
        </p:spPr>
      </p:pic>
      <p:pic>
        <p:nvPicPr>
          <p:cNvPr id="12" name="Picture 11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509EAEE8-3640-02EF-D8AC-426CFBCDD77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0865" y="244480"/>
            <a:ext cx="6000044" cy="6400800"/>
          </a:xfrm>
          <a:prstGeom prst="rect">
            <a:avLst/>
          </a:prstGeom>
        </p:spPr>
      </p:pic>
      <p:pic>
        <p:nvPicPr>
          <p:cNvPr id="14" name="Picture 13" descr="A black screen with a white rectangle&#10;&#10;AI-generated content may be incorrect.">
            <a:extLst>
              <a:ext uri="{FF2B5EF4-FFF2-40B4-BE49-F238E27FC236}">
                <a16:creationId xmlns:a16="http://schemas.microsoft.com/office/drawing/2014/main" id="{5E8C7CD2-1DA3-EA40-3EFA-958B7687A51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6252" y="192172"/>
            <a:ext cx="6000044" cy="6400800"/>
          </a:xfrm>
          <a:prstGeom prst="rect">
            <a:avLst/>
          </a:prstGeom>
        </p:spPr>
      </p:pic>
      <p:pic>
        <p:nvPicPr>
          <p:cNvPr id="16" name="Picture 15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776029B7-5A26-65E5-31D6-FA02E66472C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5478" y="244480"/>
            <a:ext cx="6000044" cy="6400800"/>
          </a:xfrm>
          <a:prstGeom prst="rect">
            <a:avLst/>
          </a:prstGeom>
        </p:spPr>
      </p:pic>
      <p:pic>
        <p:nvPicPr>
          <p:cNvPr id="18" name="Picture 17" descr="A black screen with white text&#10;&#10;AI-generated content may be incorrect.">
            <a:extLst>
              <a:ext uri="{FF2B5EF4-FFF2-40B4-BE49-F238E27FC236}">
                <a16:creationId xmlns:a16="http://schemas.microsoft.com/office/drawing/2014/main" id="{DD40844A-95D9-7C49-A96D-756F4AB09BF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6526" y="244480"/>
            <a:ext cx="6000044" cy="6400800"/>
          </a:xfrm>
          <a:prstGeom prst="rect">
            <a:avLst/>
          </a:prstGeom>
        </p:spPr>
      </p:pic>
      <p:pic>
        <p:nvPicPr>
          <p:cNvPr id="20" name="Picture 19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DD448B07-D64B-4DB4-B8CD-B48FCC2BC40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6526" y="244480"/>
            <a:ext cx="6000044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7360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153044">
        <p:fade/>
      </p:transition>
    </mc:Choice>
    <mc:Fallback>
      <p:transition spd="med" advTm="15304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AEBCD5-D2A9-99AD-BA8F-C41F199867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AC02418-377B-FCE5-1A19-5A1D071BB6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99506" y="1387450"/>
            <a:ext cx="4498538" cy="5105424"/>
          </a:xfrm>
          <a:prstGeom prst="rect">
            <a:avLst/>
          </a:prstGeom>
        </p:spPr>
      </p:pic>
      <p:pic>
        <p:nvPicPr>
          <p:cNvPr id="23" name="Picture 22" descr="A pink oval object with black background&#10;&#10;AI-generated content may be incorrect.">
            <a:extLst>
              <a:ext uri="{FF2B5EF4-FFF2-40B4-BE49-F238E27FC236}">
                <a16:creationId xmlns:a16="http://schemas.microsoft.com/office/drawing/2014/main" id="{A613654C-CF31-0B98-2118-F8D1020AEE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8467" y="2111263"/>
            <a:ext cx="501257" cy="47552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A3867B3-B964-3131-84CE-920B78F19C9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51946" y="3241746"/>
            <a:ext cx="3656877" cy="2980355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04B560D0-B2C0-A1D9-6C57-FCA09B4D9D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Acute Management</a:t>
            </a:r>
            <a:endParaRPr lang="en-US">
              <a:latin typeface="+mn-lt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5EF0DD2-CE27-D02B-7707-D37FAC007263}"/>
              </a:ext>
            </a:extLst>
          </p:cNvPr>
          <p:cNvSpPr txBox="1"/>
          <p:nvPr/>
        </p:nvSpPr>
        <p:spPr>
          <a:xfrm>
            <a:off x="285821" y="3644393"/>
            <a:ext cx="32244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>
                <a:solidFill>
                  <a:schemeClr val="accent1"/>
                </a:solidFill>
                <a:latin typeface="+mj-lt"/>
              </a:rPr>
              <a:t>1</a:t>
            </a:r>
            <a:r>
              <a:rPr lang="en-US" sz="1600" baseline="30000">
                <a:solidFill>
                  <a:schemeClr val="accent1"/>
                </a:solidFill>
                <a:latin typeface="+mj-lt"/>
              </a:rPr>
              <a:t>st</a:t>
            </a:r>
            <a:r>
              <a:rPr lang="en-US" sz="1600">
                <a:solidFill>
                  <a:schemeClr val="accent1"/>
                </a:solidFill>
                <a:latin typeface="+mj-lt"/>
              </a:rPr>
              <a:t> degree AVB</a:t>
            </a:r>
          </a:p>
          <a:p>
            <a:pPr algn="r"/>
            <a:r>
              <a:rPr lang="en-US" sz="1600">
                <a:solidFill>
                  <a:schemeClr val="accent1"/>
                </a:solidFill>
                <a:latin typeface="+mj-lt"/>
              </a:rPr>
              <a:t>2</a:t>
            </a:r>
            <a:r>
              <a:rPr lang="en-US" sz="1600" baseline="30000">
                <a:solidFill>
                  <a:schemeClr val="accent1"/>
                </a:solidFill>
                <a:latin typeface="+mj-lt"/>
              </a:rPr>
              <a:t>nd</a:t>
            </a:r>
            <a:r>
              <a:rPr lang="en-US" sz="1600">
                <a:solidFill>
                  <a:schemeClr val="accent1"/>
                </a:solidFill>
                <a:latin typeface="+mj-lt"/>
              </a:rPr>
              <a:t> degree AVB – Mobitz I</a:t>
            </a:r>
          </a:p>
          <a:p>
            <a:pPr algn="r"/>
            <a:r>
              <a:rPr lang="en-US" sz="1600">
                <a:solidFill>
                  <a:schemeClr val="accent1"/>
                </a:solidFill>
                <a:latin typeface="+mj-lt"/>
              </a:rPr>
              <a:t>3</a:t>
            </a:r>
            <a:r>
              <a:rPr lang="en-US" sz="1600" baseline="30000">
                <a:solidFill>
                  <a:schemeClr val="accent1"/>
                </a:solidFill>
                <a:latin typeface="+mj-lt"/>
              </a:rPr>
              <a:t>rd</a:t>
            </a:r>
            <a:r>
              <a:rPr lang="en-US" sz="1600">
                <a:solidFill>
                  <a:schemeClr val="accent1"/>
                </a:solidFill>
                <a:latin typeface="+mj-lt"/>
              </a:rPr>
              <a:t> degree AVB w/ JE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0D95DED-029B-A54F-3956-996DDB484AA8}"/>
              </a:ext>
            </a:extLst>
          </p:cNvPr>
          <p:cNvSpPr txBox="1"/>
          <p:nvPr/>
        </p:nvSpPr>
        <p:spPr>
          <a:xfrm>
            <a:off x="8528916" y="4439535"/>
            <a:ext cx="32401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solidFill>
                  <a:schemeClr val="accent2"/>
                </a:solidFill>
                <a:latin typeface="+mj-lt"/>
              </a:rPr>
              <a:t>2</a:t>
            </a:r>
            <a:r>
              <a:rPr lang="en-US" sz="1600" baseline="30000">
                <a:solidFill>
                  <a:schemeClr val="accent2"/>
                </a:solidFill>
                <a:latin typeface="+mj-lt"/>
              </a:rPr>
              <a:t>nd</a:t>
            </a:r>
            <a:r>
              <a:rPr lang="en-US" sz="1600">
                <a:solidFill>
                  <a:schemeClr val="accent2"/>
                </a:solidFill>
                <a:latin typeface="+mj-lt"/>
              </a:rPr>
              <a:t> degree AVB – Mobitz II</a:t>
            </a:r>
          </a:p>
          <a:p>
            <a:r>
              <a:rPr lang="en-US" sz="1600">
                <a:solidFill>
                  <a:schemeClr val="accent2"/>
                </a:solidFill>
                <a:latin typeface="+mj-lt"/>
              </a:rPr>
              <a:t>3</a:t>
            </a:r>
            <a:r>
              <a:rPr lang="en-US" sz="1600" baseline="30000">
                <a:solidFill>
                  <a:schemeClr val="accent2"/>
                </a:solidFill>
                <a:latin typeface="+mj-lt"/>
              </a:rPr>
              <a:t>rd</a:t>
            </a:r>
            <a:r>
              <a:rPr lang="en-US" sz="1600">
                <a:solidFill>
                  <a:schemeClr val="accent2"/>
                </a:solidFill>
                <a:latin typeface="+mj-lt"/>
              </a:rPr>
              <a:t> degree AVB w/ VE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9A59550-FE1E-CD3F-6C3A-C21799056C2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76661" y="3083020"/>
            <a:ext cx="445265" cy="276371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929DDA61-84AE-D66C-D230-8F09A28EA6FE}"/>
                  </a:ext>
                </a:extLst>
              </p14:cNvPr>
              <p14:cNvContentPartPr/>
              <p14:nvPr/>
            </p14:nvContentPartPr>
            <p14:xfrm>
              <a:off x="4956010" y="2856012"/>
              <a:ext cx="840240" cy="653040"/>
            </p14:xfrm>
          </p:contentPart>
        </mc:Choice>
        <mc:Fallback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929DDA61-84AE-D66C-D230-8F09A28EA6FE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947006" y="2847017"/>
                <a:ext cx="857888" cy="670670"/>
              </a:xfrm>
              <a:prstGeom prst="rect">
                <a:avLst/>
              </a:prstGeom>
            </p:spPr>
          </p:pic>
        </mc:Fallback>
      </mc:AlternateContent>
      <p:sp>
        <p:nvSpPr>
          <p:cNvPr id="14" name="Google Shape;201;p5">
            <a:extLst>
              <a:ext uri="{FF2B5EF4-FFF2-40B4-BE49-F238E27FC236}">
                <a16:creationId xmlns:a16="http://schemas.microsoft.com/office/drawing/2014/main" id="{2172605F-A731-10E3-6912-CF19FAC628D7}"/>
              </a:ext>
            </a:extLst>
          </p:cNvPr>
          <p:cNvSpPr txBox="1"/>
          <p:nvPr/>
        </p:nvSpPr>
        <p:spPr>
          <a:xfrm>
            <a:off x="1902482" y="4659616"/>
            <a:ext cx="1666638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accent1"/>
                </a:solidFill>
                <a:sym typeface="Arial"/>
              </a:rPr>
              <a:t>atropine</a:t>
            </a:r>
            <a:endParaRPr sz="2000">
              <a:solidFill>
                <a:schemeClr val="accent1"/>
              </a:solidFill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5CB10D03-3779-6627-19DC-63C5FE237670}"/>
                  </a:ext>
                </a:extLst>
              </p14:cNvPr>
              <p14:cNvContentPartPr/>
              <p14:nvPr/>
            </p14:nvContentPartPr>
            <p14:xfrm>
              <a:off x="1967312" y="4584865"/>
              <a:ext cx="1506600" cy="549570"/>
            </p14:xfrm>
          </p:contentPart>
        </mc:Choice>
        <mc:Fallback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5CB10D03-3779-6627-19DC-63C5FE237670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958312" y="4575867"/>
                <a:ext cx="1524240" cy="567205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489C35C4-DBD5-DB70-524A-A4144DD26408}"/>
              </a:ext>
            </a:extLst>
          </p:cNvPr>
          <p:cNvSpPr txBox="1"/>
          <p:nvPr/>
        </p:nvSpPr>
        <p:spPr>
          <a:xfrm>
            <a:off x="3894246" y="2216904"/>
            <a:ext cx="6823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SA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D5109BC-DB96-BBA7-BA4C-B5655E3D5185}"/>
              </a:ext>
            </a:extLst>
          </p:cNvPr>
          <p:cNvSpPr txBox="1"/>
          <p:nvPr/>
        </p:nvSpPr>
        <p:spPr>
          <a:xfrm>
            <a:off x="5069771" y="3070794"/>
            <a:ext cx="6260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AV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32CCD93-0233-2B06-502C-7BAA703C09BD}"/>
              </a:ext>
            </a:extLst>
          </p:cNvPr>
          <p:cNvSpPr txBox="1"/>
          <p:nvPr/>
        </p:nvSpPr>
        <p:spPr>
          <a:xfrm>
            <a:off x="5548793" y="3079878"/>
            <a:ext cx="6823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CB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8A5D8F1-849C-EEC9-78E7-7A8872759256}"/>
              </a:ext>
            </a:extLst>
          </p:cNvPr>
          <p:cNvSpPr txBox="1"/>
          <p:nvPr/>
        </p:nvSpPr>
        <p:spPr>
          <a:xfrm>
            <a:off x="6183551" y="4185345"/>
            <a:ext cx="6823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LB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6B44A97-964E-ACD7-4409-9CE727AE7A9F}"/>
              </a:ext>
            </a:extLst>
          </p:cNvPr>
          <p:cNvSpPr txBox="1"/>
          <p:nvPr/>
        </p:nvSpPr>
        <p:spPr>
          <a:xfrm>
            <a:off x="5342837" y="4406808"/>
            <a:ext cx="6823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RB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E8D3A59-DE57-7672-EA09-33C2E657F135}"/>
              </a:ext>
            </a:extLst>
          </p:cNvPr>
          <p:cNvSpPr txBox="1"/>
          <p:nvPr/>
        </p:nvSpPr>
        <p:spPr>
          <a:xfrm>
            <a:off x="9290896" y="5142884"/>
            <a:ext cx="9384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>
                <a:solidFill>
                  <a:schemeClr val="accent2"/>
                </a:solidFill>
              </a:rPr>
              <a:t>Pacing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4EB6977-3480-20EC-9BCE-6AC76437292D}"/>
              </a:ext>
            </a:extLst>
          </p:cNvPr>
          <p:cNvSpPr txBox="1"/>
          <p:nvPr/>
        </p:nvSpPr>
        <p:spPr>
          <a:xfrm>
            <a:off x="1744578" y="1841214"/>
            <a:ext cx="16240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>
                <a:solidFill>
                  <a:schemeClr val="accent3"/>
                </a:solidFill>
                <a:latin typeface="+mj-lt"/>
              </a:rPr>
              <a:t>SND</a:t>
            </a:r>
          </a:p>
          <a:p>
            <a:pPr algn="r"/>
            <a:r>
              <a:rPr lang="en-US" sz="1600">
                <a:solidFill>
                  <a:schemeClr val="accent3"/>
                </a:solidFill>
                <a:latin typeface="+mj-lt"/>
              </a:rPr>
              <a:t>Inferior MIs</a:t>
            </a:r>
          </a:p>
          <a:p>
            <a:pPr algn="r"/>
            <a:r>
              <a:rPr lang="en-US" sz="1600">
                <a:solidFill>
                  <a:schemeClr val="accent3"/>
                </a:solidFill>
                <a:latin typeface="+mj-lt"/>
              </a:rPr>
              <a:t>Toxicologic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A038B3E7-BD20-A338-9D8B-B48A5CAE0CD5}"/>
                  </a:ext>
                </a:extLst>
              </p14:cNvPr>
              <p14:cNvContentPartPr/>
              <p14:nvPr/>
            </p14:nvContentPartPr>
            <p14:xfrm>
              <a:off x="1921865" y="2712535"/>
              <a:ext cx="1506600" cy="549570"/>
            </p14:xfrm>
          </p:contentPart>
        </mc:Choice>
        <mc:Fallback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A038B3E7-BD20-A338-9D8B-B48A5CAE0CD5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912865" y="2703537"/>
                <a:ext cx="1524240" cy="567205"/>
              </a:xfrm>
              <a:prstGeom prst="rect">
                <a:avLst/>
              </a:prstGeom>
            </p:spPr>
          </p:pic>
        </mc:Fallback>
      </mc:AlternateContent>
      <p:sp>
        <p:nvSpPr>
          <p:cNvPr id="20" name="Google Shape;201;p5">
            <a:extLst>
              <a:ext uri="{FF2B5EF4-FFF2-40B4-BE49-F238E27FC236}">
                <a16:creationId xmlns:a16="http://schemas.microsoft.com/office/drawing/2014/main" id="{08EADB48-973C-1ACA-76B5-BF68809126E1}"/>
              </a:ext>
            </a:extLst>
          </p:cNvPr>
          <p:cNvSpPr txBox="1"/>
          <p:nvPr/>
        </p:nvSpPr>
        <p:spPr>
          <a:xfrm>
            <a:off x="1822157" y="2758851"/>
            <a:ext cx="1666638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accent3"/>
                </a:solidFill>
                <a:sym typeface="Arial"/>
              </a:rPr>
              <a:t>atropine</a:t>
            </a:r>
            <a:endParaRPr sz="2000">
              <a:solidFill>
                <a:schemeClr val="accent3"/>
              </a:solidFill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DD6D513C-078D-488A-D633-A732FF925785}"/>
                  </a:ext>
                </a:extLst>
              </p14:cNvPr>
              <p14:cNvContentPartPr/>
              <p14:nvPr/>
            </p14:nvContentPartPr>
            <p14:xfrm>
              <a:off x="3624010" y="1990932"/>
              <a:ext cx="1118520" cy="777600"/>
            </p14:xfrm>
          </p:contentPart>
        </mc:Choice>
        <mc:Fallback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DD6D513C-078D-488A-D633-A732FF925785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3615013" y="1981936"/>
                <a:ext cx="1136154" cy="79523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04B29096-6265-B696-1B5D-DD6437C4F520}"/>
                  </a:ext>
                </a:extLst>
              </p14:cNvPr>
              <p14:cNvContentPartPr/>
              <p14:nvPr/>
            </p14:nvContentPartPr>
            <p14:xfrm>
              <a:off x="9022456" y="5080186"/>
              <a:ext cx="1506600" cy="549570"/>
            </p14:xfrm>
          </p:contentPart>
        </mc:Choice>
        <mc:Fallback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04B29096-6265-B696-1B5D-DD6437C4F520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9013456" y="5071188"/>
                <a:ext cx="1524240" cy="567205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227819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168285">
        <p:fade/>
      </p:transition>
    </mc:Choice>
    <mc:Fallback>
      <p:transition spd="med" advTm="16828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4" grpId="0"/>
      <p:bldP spid="4" grpId="0"/>
      <p:bldP spid="5" grpId="0"/>
      <p:bldP spid="6" grpId="0"/>
      <p:bldP spid="8" grpId="0"/>
      <p:bldP spid="10" grpId="0"/>
      <p:bldP spid="11" grpId="0"/>
      <p:bldP spid="12" grpId="0"/>
      <p:bldP spid="2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19032A-3C0F-43F7-9F37-65E406282C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20FFCB-0C32-172D-F6BD-F90FD41FE0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35200"/>
            <a:ext cx="9144000" cy="2387600"/>
          </a:xfrm>
          <a:ln>
            <a:noFill/>
          </a:ln>
        </p:spPr>
        <p:txBody>
          <a:bodyPr>
            <a:normAutofit/>
          </a:bodyPr>
          <a:lstStyle/>
          <a:p>
            <a:r>
              <a:rPr lang="en-US">
                <a:solidFill>
                  <a:schemeClr val="bg2"/>
                </a:solidFill>
              </a:rPr>
              <a:t>57-year-old male presents with </a:t>
            </a:r>
            <a:r>
              <a:rPr lang="en-US">
                <a:latin typeface="+mn-lt"/>
              </a:rPr>
              <a:t>dyspnea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3232753-F0A7-47A8-8647-7F92E4B7261A}"/>
              </a:ext>
            </a:extLst>
          </p:cNvPr>
          <p:cNvSpPr txBox="1"/>
          <p:nvPr/>
        </p:nvSpPr>
        <p:spPr>
          <a:xfrm>
            <a:off x="1005840" y="1850479"/>
            <a:ext cx="13614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>
                <a:latin typeface="+mj-lt"/>
              </a:rPr>
              <a:t>181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C40878E-2A4E-76C3-2081-230BF5102A0D}"/>
              </a:ext>
            </a:extLst>
          </p:cNvPr>
          <p:cNvCxnSpPr/>
          <p:nvPr/>
        </p:nvCxnSpPr>
        <p:spPr>
          <a:xfrm>
            <a:off x="1005840" y="2580640"/>
            <a:ext cx="9946640" cy="0"/>
          </a:xfrm>
          <a:prstGeom prst="line">
            <a:avLst/>
          </a:prstGeom>
          <a:ln w="38100">
            <a:gradFill>
              <a:gsLst>
                <a:gs pos="0">
                  <a:srgbClr val="DAF7BD"/>
                </a:gs>
                <a:gs pos="33000">
                  <a:srgbClr val="BBE6FF"/>
                </a:gs>
                <a:gs pos="66000">
                  <a:srgbClr val="FFE5BB"/>
                </a:gs>
                <a:gs pos="100000">
                  <a:srgbClr val="FFCDC6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70603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6CB97C-4C8C-B376-E78A-7CFC545C1B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08FE0E6-737A-8253-D480-9724BCDF08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58938"/>
            <a:ext cx="12192000" cy="6340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4964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9517EE-2C90-B242-6790-B829DA7AB2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0945E44-71DA-D1BB-176C-24806DCFED0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58938"/>
            <a:ext cx="12192000" cy="6340123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B235D617-CE44-F486-E5A0-F3D133535479}"/>
              </a:ext>
            </a:extLst>
          </p:cNvPr>
          <p:cNvGrpSpPr/>
          <p:nvPr/>
        </p:nvGrpSpPr>
        <p:grpSpPr>
          <a:xfrm>
            <a:off x="740175" y="1479259"/>
            <a:ext cx="3153325" cy="1745836"/>
            <a:chOff x="654595" y="2713147"/>
            <a:chExt cx="3153325" cy="1745836"/>
          </a:xfrm>
        </p:grpSpPr>
        <p:pic>
          <p:nvPicPr>
            <p:cNvPr id="3" name="Picture 2" descr="A black and white image of a black background&#10;&#10;AI-generated content may be incorrect.">
              <a:extLst>
                <a:ext uri="{FF2B5EF4-FFF2-40B4-BE49-F238E27FC236}">
                  <a16:creationId xmlns:a16="http://schemas.microsoft.com/office/drawing/2014/main" id="{4BCECADB-3F55-C436-0E26-0B154437DD1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4595" y="2713147"/>
              <a:ext cx="3153325" cy="1745836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CBD7E9E7-A5C3-8B80-8C21-AE9E07B4629E}"/>
                </a:ext>
              </a:extLst>
            </p:cNvPr>
            <p:cNvSpPr txBox="1"/>
            <p:nvPr/>
          </p:nvSpPr>
          <p:spPr>
            <a:xfrm>
              <a:off x="1221752" y="2888881"/>
              <a:ext cx="2145139" cy="1446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>
                  <a:solidFill>
                    <a:schemeClr val="accent1"/>
                  </a:solidFill>
                  <a:latin typeface="Ink Free" panose="03080402000500000000" pitchFamily="66" charset="0"/>
                </a:rPr>
                <a:t>Sokolow-Lyon</a:t>
              </a:r>
            </a:p>
            <a:p>
              <a:pPr algn="ctr"/>
              <a:r>
                <a:rPr lang="en-US" sz="2800">
                  <a:solidFill>
                    <a:schemeClr val="accent1"/>
                  </a:solidFill>
                  <a:latin typeface="Ink Free" panose="03080402000500000000" pitchFamily="66" charset="0"/>
                </a:rPr>
                <a:t>criteria</a:t>
              </a:r>
            </a:p>
            <a:p>
              <a:pPr algn="ctr"/>
              <a:r>
                <a:rPr lang="pt-BR" sz="1600">
                  <a:latin typeface="+mj-lt"/>
                </a:rPr>
                <a:t>S</a:t>
              </a:r>
              <a:r>
                <a:rPr lang="pt-BR" sz="1600" baseline="-25000">
                  <a:latin typeface="+mj-lt"/>
                </a:rPr>
                <a:t>V1</a:t>
              </a:r>
              <a:r>
                <a:rPr lang="pt-BR" sz="1600">
                  <a:latin typeface="+mj-lt"/>
                </a:rPr>
                <a:t> + R</a:t>
              </a:r>
              <a:r>
                <a:rPr lang="pt-BR" sz="1600" baseline="-25000">
                  <a:latin typeface="+mj-lt"/>
                </a:rPr>
                <a:t>V5,6</a:t>
              </a:r>
              <a:r>
                <a:rPr lang="pt-BR" sz="1600">
                  <a:latin typeface="+mj-lt"/>
                </a:rPr>
                <a:t> &gt; 35 mm </a:t>
              </a:r>
              <a:br>
                <a:rPr lang="pt-BR" sz="1600">
                  <a:latin typeface="+mj-lt"/>
                </a:rPr>
              </a:br>
              <a:r>
                <a:rPr lang="pt-BR" sz="1600">
                  <a:latin typeface="+mj-lt"/>
                </a:rPr>
                <a:t>R</a:t>
              </a:r>
              <a:r>
                <a:rPr lang="pt-BR" sz="1600" baseline="-25000">
                  <a:latin typeface="+mj-lt"/>
                </a:rPr>
                <a:t>aVL</a:t>
              </a:r>
              <a:r>
                <a:rPr lang="pt-BR" sz="1600">
                  <a:latin typeface="+mj-lt"/>
                </a:rPr>
                <a:t> &gt; 11 mm</a:t>
              </a:r>
            </a:p>
          </p:txBody>
        </p:sp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13B5A1D3-38B2-C6C0-6171-A674E31647F0}"/>
                    </a:ext>
                  </a:extLst>
                </p14:cNvPr>
                <p14:cNvContentPartPr/>
                <p14:nvPr/>
              </p14:nvContentPartPr>
              <p14:xfrm>
                <a:off x="696218" y="2759742"/>
                <a:ext cx="3070080" cy="1699241"/>
              </p14:xfrm>
            </p:contentPart>
          </mc:Choice>
          <mc:Fallback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13B5A1D3-38B2-C6C0-6171-A674E31647F0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687218" y="2750738"/>
                  <a:ext cx="3087720" cy="171688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DD73F24C-AFF0-CB19-FD03-CE7FB57D851F}"/>
              </a:ext>
            </a:extLst>
          </p:cNvPr>
          <p:cNvGrpSpPr/>
          <p:nvPr/>
        </p:nvGrpSpPr>
        <p:grpSpPr>
          <a:xfrm>
            <a:off x="738568" y="3613150"/>
            <a:ext cx="3153325" cy="1676167"/>
            <a:chOff x="6374912" y="1288382"/>
            <a:chExt cx="3153325" cy="1676167"/>
          </a:xfrm>
        </p:grpSpPr>
        <p:pic>
          <p:nvPicPr>
            <p:cNvPr id="8" name="Picture 7" descr="A black and white image of a black background&#10;&#10;AI-generated content may be incorrect.">
              <a:extLst>
                <a:ext uri="{FF2B5EF4-FFF2-40B4-BE49-F238E27FC236}">
                  <a16:creationId xmlns:a16="http://schemas.microsoft.com/office/drawing/2014/main" id="{DF8AE9EF-A90C-7037-9EDF-A4CDD3251C9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74912" y="1288382"/>
              <a:ext cx="3153325" cy="1537937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4EBF012-C2BF-DFFE-C8F7-F97C5AD84822}"/>
                </a:ext>
              </a:extLst>
            </p:cNvPr>
            <p:cNvSpPr txBox="1"/>
            <p:nvPr/>
          </p:nvSpPr>
          <p:spPr>
            <a:xfrm>
              <a:off x="6738490" y="1517999"/>
              <a:ext cx="2552302" cy="1446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>
                  <a:solidFill>
                    <a:schemeClr val="accent1"/>
                  </a:solidFill>
                  <a:latin typeface="Ink Free" panose="03080402000500000000" pitchFamily="66" charset="0"/>
                </a:rPr>
                <a:t>Cornell criteria</a:t>
              </a:r>
            </a:p>
            <a:p>
              <a:pPr algn="ctr"/>
              <a:r>
                <a:rPr lang="pt-BR" sz="1600">
                  <a:latin typeface="+mj-lt"/>
                </a:rPr>
                <a:t>R</a:t>
              </a:r>
              <a:r>
                <a:rPr lang="pt-BR" sz="1600" baseline="-25000">
                  <a:latin typeface="+mj-lt"/>
                </a:rPr>
                <a:t>aVL</a:t>
              </a:r>
              <a:r>
                <a:rPr lang="pt-BR" sz="1600">
                  <a:latin typeface="+mj-lt"/>
                </a:rPr>
                <a:t> + S</a:t>
              </a:r>
              <a:r>
                <a:rPr lang="pt-BR" sz="1600" baseline="-25000">
                  <a:latin typeface="+mj-lt"/>
                </a:rPr>
                <a:t>V3</a:t>
              </a:r>
              <a:r>
                <a:rPr lang="pt-BR" sz="1600">
                  <a:latin typeface="+mj-lt"/>
                </a:rPr>
                <a:t> &gt; </a:t>
              </a:r>
            </a:p>
            <a:p>
              <a:pPr algn="ctr"/>
              <a:r>
                <a:rPr lang="pt-BR" sz="1600">
                  <a:latin typeface="+mj-lt"/>
                </a:rPr>
                <a:t>28 mm (M) or 20 mm (W)</a:t>
              </a:r>
            </a:p>
            <a:p>
              <a:pPr algn="ctr"/>
              <a:endParaRPr lang="en-US" sz="2800">
                <a:solidFill>
                  <a:schemeClr val="accent1"/>
                </a:solidFill>
                <a:latin typeface="Ink Free" panose="03080402000500000000" pitchFamily="66" charset="0"/>
              </a:endParaRPr>
            </a:p>
          </p:txBody>
        </p:sp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27EC6893-FDD5-241E-3EAF-EE8A3A4727F7}"/>
                    </a:ext>
                  </a:extLst>
                </p14:cNvPr>
                <p14:cNvContentPartPr/>
                <p14:nvPr/>
              </p14:nvContentPartPr>
              <p14:xfrm>
                <a:off x="6416535" y="1334978"/>
                <a:ext cx="3070080" cy="1491342"/>
              </p14:xfrm>
            </p:contentPart>
          </mc:Choice>
          <mc:Fallback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27EC6893-FDD5-241E-3EAF-EE8A3A4727F7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6407535" y="1325974"/>
                  <a:ext cx="3087720" cy="1508989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7962967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3D59CB-673A-3612-E4F7-319A9C3CD2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C8DDFF-A22B-DA84-0FAF-81541C614F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Atrial Enlargement</a:t>
            </a:r>
          </a:p>
        </p:txBody>
      </p:sp>
      <p:pic>
        <p:nvPicPr>
          <p:cNvPr id="5" name="Picture 4" descr="A drawing of a butterfly&#10;&#10;AI-generated content may be incorrect.">
            <a:extLst>
              <a:ext uri="{FF2B5EF4-FFF2-40B4-BE49-F238E27FC236}">
                <a16:creationId xmlns:a16="http://schemas.microsoft.com/office/drawing/2014/main" id="{EC517D05-ED9F-A876-DCC4-3E6460D5B1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4655" y="4375077"/>
            <a:ext cx="1904763" cy="1828800"/>
          </a:xfrm>
          <a:prstGeom prst="rect">
            <a:avLst/>
          </a:prstGeom>
        </p:spPr>
      </p:pic>
      <p:pic>
        <p:nvPicPr>
          <p:cNvPr id="7" name="Picture 6" descr="A drawing of a bat&#10;&#10;AI-generated content may be incorrect.">
            <a:extLst>
              <a:ext uri="{FF2B5EF4-FFF2-40B4-BE49-F238E27FC236}">
                <a16:creationId xmlns:a16="http://schemas.microsoft.com/office/drawing/2014/main" id="{9281DCBD-ECE3-711D-6FE9-C3667E2C07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4656" y="1690688"/>
            <a:ext cx="1904763" cy="1828800"/>
          </a:xfrm>
          <a:prstGeom prst="rect">
            <a:avLst/>
          </a:prstGeom>
        </p:spPr>
      </p:pic>
      <p:pic>
        <p:nvPicPr>
          <p:cNvPr id="9" name="Picture 8" descr="A drawing of a bird&#10;&#10;AI-generated content may be incorrect.">
            <a:extLst>
              <a:ext uri="{FF2B5EF4-FFF2-40B4-BE49-F238E27FC236}">
                <a16:creationId xmlns:a16="http://schemas.microsoft.com/office/drawing/2014/main" id="{601DC86A-E934-5356-045E-481A7F92D4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037" y="1690688"/>
            <a:ext cx="1904763" cy="1828800"/>
          </a:xfrm>
          <a:prstGeom prst="rect">
            <a:avLst/>
          </a:prstGeom>
        </p:spPr>
      </p:pic>
      <p:pic>
        <p:nvPicPr>
          <p:cNvPr id="11" name="Picture 10" descr="A drawing of a couple of leaves&#10;&#10;AI-generated content may be incorrect.">
            <a:extLst>
              <a:ext uri="{FF2B5EF4-FFF2-40B4-BE49-F238E27FC236}">
                <a16:creationId xmlns:a16="http://schemas.microsoft.com/office/drawing/2014/main" id="{A2B2074F-0000-372A-F338-7EEF7BCCA9D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037" y="4375077"/>
            <a:ext cx="1904763" cy="1828800"/>
          </a:xfrm>
          <a:prstGeom prst="rect">
            <a:avLst/>
          </a:prstGeom>
        </p:spPr>
      </p:pic>
      <p:pic>
        <p:nvPicPr>
          <p:cNvPr id="13" name="Picture 12" descr="A graph of a wave&#10;&#10;AI-generated content may be incorrect.">
            <a:extLst>
              <a:ext uri="{FF2B5EF4-FFF2-40B4-BE49-F238E27FC236}">
                <a16:creationId xmlns:a16="http://schemas.microsoft.com/office/drawing/2014/main" id="{43FC090B-4F01-A107-DB12-7B0333E22C4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8800" y="1534990"/>
            <a:ext cx="2776734" cy="2115316"/>
          </a:xfrm>
          <a:prstGeom prst="rect">
            <a:avLst/>
          </a:prstGeom>
        </p:spPr>
      </p:pic>
      <p:pic>
        <p:nvPicPr>
          <p:cNvPr id="17" name="Picture 16" descr="A black background with pink lines&#10;&#10;AI-generated content may be incorrect.">
            <a:extLst>
              <a:ext uri="{FF2B5EF4-FFF2-40B4-BE49-F238E27FC236}">
                <a16:creationId xmlns:a16="http://schemas.microsoft.com/office/drawing/2014/main" id="{FDE5A224-80AB-BFAC-B4C3-685EC70088B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8800" y="1534990"/>
            <a:ext cx="2776734" cy="2115316"/>
          </a:xfrm>
          <a:prstGeom prst="rect">
            <a:avLst/>
          </a:prstGeom>
        </p:spPr>
      </p:pic>
      <p:pic>
        <p:nvPicPr>
          <p:cNvPr id="15" name="Picture 14" descr="A blue and white drawing of a face&#10;&#10;AI-generated content may be incorrect.">
            <a:extLst>
              <a:ext uri="{FF2B5EF4-FFF2-40B4-BE49-F238E27FC236}">
                <a16:creationId xmlns:a16="http://schemas.microsoft.com/office/drawing/2014/main" id="{085962B0-1172-FF86-BD16-7565EF6569C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8800" y="1534990"/>
            <a:ext cx="2776734" cy="2115316"/>
          </a:xfrm>
          <a:prstGeom prst="rect">
            <a:avLst/>
          </a:prstGeom>
        </p:spPr>
      </p:pic>
      <p:pic>
        <p:nvPicPr>
          <p:cNvPr id="23" name="Picture 22" descr="A graph of a wave&#10;&#10;AI-generated content may be incorrect.">
            <a:extLst>
              <a:ext uri="{FF2B5EF4-FFF2-40B4-BE49-F238E27FC236}">
                <a16:creationId xmlns:a16="http://schemas.microsoft.com/office/drawing/2014/main" id="{B452514D-7A4F-464D-DCD3-36754C0DA0C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7922" y="1534990"/>
            <a:ext cx="2776734" cy="2115316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7C7BF023-B210-8FD9-E933-098FA6FB16C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38800" y="4231819"/>
            <a:ext cx="2776734" cy="2115316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146118C6-01E2-571E-FFBA-D8A99F59531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8105" y="4231819"/>
            <a:ext cx="2776734" cy="2115316"/>
          </a:xfrm>
          <a:prstGeom prst="rect">
            <a:avLst/>
          </a:prstGeom>
        </p:spPr>
      </p:pic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FE68CBC4-EB40-ADF7-924E-FBC868BD8A89}"/>
              </a:ext>
            </a:extLst>
          </p:cNvPr>
          <p:cNvSpPr/>
          <p:nvPr/>
        </p:nvSpPr>
        <p:spPr>
          <a:xfrm>
            <a:off x="628343" y="1409581"/>
            <a:ext cx="5115736" cy="2245156"/>
          </a:xfrm>
          <a:prstGeom prst="roundRect">
            <a:avLst>
              <a:gd name="adj" fmla="val 9681"/>
            </a:avLst>
          </a:prstGeom>
          <a:noFill/>
          <a:ln>
            <a:solidFill>
              <a:schemeClr val="bg2"/>
            </a:solidFill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479D232C-BF75-CB97-6CEE-6557E40E866D}"/>
              </a:ext>
            </a:extLst>
          </p:cNvPr>
          <p:cNvSpPr/>
          <p:nvPr/>
        </p:nvSpPr>
        <p:spPr>
          <a:xfrm>
            <a:off x="6328105" y="1438711"/>
            <a:ext cx="5115736" cy="2245156"/>
          </a:xfrm>
          <a:prstGeom prst="roundRect">
            <a:avLst>
              <a:gd name="adj" fmla="val 9681"/>
            </a:avLst>
          </a:prstGeom>
          <a:noFill/>
          <a:ln>
            <a:solidFill>
              <a:schemeClr val="bg2"/>
            </a:solidFill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FC4C91A8-F0C5-7B7C-4372-D11A04E35FCE}"/>
              </a:ext>
            </a:extLst>
          </p:cNvPr>
          <p:cNvSpPr/>
          <p:nvPr/>
        </p:nvSpPr>
        <p:spPr>
          <a:xfrm>
            <a:off x="623314" y="4097711"/>
            <a:ext cx="5115736" cy="2249424"/>
          </a:xfrm>
          <a:prstGeom prst="roundRect">
            <a:avLst>
              <a:gd name="adj" fmla="val 9681"/>
            </a:avLst>
          </a:prstGeom>
          <a:noFill/>
          <a:ln>
            <a:solidFill>
              <a:schemeClr val="bg2"/>
            </a:solidFill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517586BE-513F-026A-A88B-12F42C362F1C}"/>
              </a:ext>
            </a:extLst>
          </p:cNvPr>
          <p:cNvSpPr/>
          <p:nvPr/>
        </p:nvSpPr>
        <p:spPr>
          <a:xfrm>
            <a:off x="6328105" y="4122516"/>
            <a:ext cx="5115736" cy="2249424"/>
          </a:xfrm>
          <a:prstGeom prst="roundRect">
            <a:avLst>
              <a:gd name="adj" fmla="val 9681"/>
            </a:avLst>
          </a:prstGeom>
          <a:noFill/>
          <a:ln>
            <a:solidFill>
              <a:schemeClr val="bg2"/>
            </a:solidFill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222B5DF6-1FA1-208A-BD13-74ED5417EE9F}"/>
              </a:ext>
            </a:extLst>
          </p:cNvPr>
          <p:cNvSpPr txBox="1"/>
          <p:nvPr/>
        </p:nvSpPr>
        <p:spPr>
          <a:xfrm>
            <a:off x="7589705" y="1259679"/>
            <a:ext cx="25994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>
                <a:solidFill>
                  <a:schemeClr val="accent3"/>
                </a:solidFill>
                <a:highlight>
                  <a:srgbClr val="000000"/>
                </a:highlight>
                <a:latin typeface="+mj-lt"/>
              </a:rPr>
              <a:t>Left Atrial Enlargement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0D26372-A6F2-F5F1-05E7-325FCD47F4FE}"/>
              </a:ext>
            </a:extLst>
          </p:cNvPr>
          <p:cNvSpPr txBox="1"/>
          <p:nvPr/>
        </p:nvSpPr>
        <p:spPr>
          <a:xfrm>
            <a:off x="1786418" y="3908614"/>
            <a:ext cx="27895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>
                <a:solidFill>
                  <a:schemeClr val="accent1"/>
                </a:solidFill>
                <a:highlight>
                  <a:srgbClr val="000000"/>
                </a:highlight>
                <a:latin typeface="+mj-lt"/>
              </a:rPr>
              <a:t>Right Atrial Enlargement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8364CF2-9892-AE9D-3673-618A0E292FDA}"/>
              </a:ext>
            </a:extLst>
          </p:cNvPr>
          <p:cNvSpPr txBox="1"/>
          <p:nvPr/>
        </p:nvSpPr>
        <p:spPr>
          <a:xfrm>
            <a:off x="7586254" y="3937850"/>
            <a:ext cx="25994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err="1">
                <a:highlight>
                  <a:srgbClr val="000000"/>
                </a:highlight>
                <a:latin typeface="+mj-lt"/>
              </a:rPr>
              <a:t>Biatrial</a:t>
            </a:r>
            <a:r>
              <a:rPr lang="en-US">
                <a:highlight>
                  <a:srgbClr val="000000"/>
                </a:highlight>
                <a:latin typeface="+mj-lt"/>
              </a:rPr>
              <a:t> Enlargement</a:t>
            </a:r>
          </a:p>
        </p:txBody>
      </p:sp>
    </p:spTree>
    <p:extLst>
      <p:ext uri="{BB962C8B-B14F-4D97-AF65-F5344CB8AC3E}">
        <p14:creationId xmlns:p14="http://schemas.microsoft.com/office/powerpoint/2010/main" val="15073129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1" grpId="0" animBg="1"/>
      <p:bldP spid="32" grpId="0"/>
      <p:bldP spid="33" grpId="0"/>
      <p:bldP spid="3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2207FF-A1E2-3E92-BC31-6E7039AC14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5540B2A-B8C8-A0BD-FB5E-4713D3ED0C3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58938"/>
            <a:ext cx="12192000" cy="6340123"/>
          </a:xfrm>
          <a:prstGeom prst="rect">
            <a:avLst/>
          </a:prstGeom>
        </p:spPr>
      </p:pic>
      <p:pic>
        <p:nvPicPr>
          <p:cNvPr id="6" name="Picture 5" descr="A graph with a line graph&#10;&#10;AI-generated content may be incorrect.">
            <a:extLst>
              <a:ext uri="{FF2B5EF4-FFF2-40B4-BE49-F238E27FC236}">
                <a16:creationId xmlns:a16="http://schemas.microsoft.com/office/drawing/2014/main" id="{6396E363-0DE6-4E69-B19D-136E022AE9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205" y="3322827"/>
            <a:ext cx="5117346" cy="256997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8422C2A-331F-C9A7-0D3A-AFD2515B90C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10" t="30169" r="80729" b="55008"/>
          <a:stretch>
            <a:fillRect/>
          </a:stretch>
        </p:blipFill>
        <p:spPr>
          <a:xfrm>
            <a:off x="488950" y="2171700"/>
            <a:ext cx="1860550" cy="9398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E8657DE-8013-4214-5A37-063DB60D8B2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804" t="7867" r="28803" b="73487"/>
          <a:stretch>
            <a:fillRect/>
          </a:stretch>
        </p:blipFill>
        <p:spPr>
          <a:xfrm>
            <a:off x="6315891" y="757646"/>
            <a:ext cx="2364378" cy="1182188"/>
          </a:xfrm>
          <a:prstGeom prst="rect">
            <a:avLst/>
          </a:prstGeom>
        </p:spPr>
      </p:pic>
      <p:pic>
        <p:nvPicPr>
          <p:cNvPr id="3" name="Picture 2" descr="A graph with a line drawn on it&#10;&#10;AI-generated content may be incorrect.">
            <a:extLst>
              <a:ext uri="{FF2B5EF4-FFF2-40B4-BE49-F238E27FC236}">
                <a16:creationId xmlns:a16="http://schemas.microsoft.com/office/drawing/2014/main" id="{73A9A3D7-00A4-E8B4-5337-EE14BC8052D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2501" y="2226366"/>
            <a:ext cx="5111505" cy="256997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986775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blackboard with white text and a bull head&#10;&#10;Description automatically generated">
            <a:extLst>
              <a:ext uri="{FF2B5EF4-FFF2-40B4-BE49-F238E27FC236}">
                <a16:creationId xmlns:a16="http://schemas.microsoft.com/office/drawing/2014/main" id="{9AF7A239-9A69-5906-E6C4-8A084AD7E9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34655" y="779660"/>
            <a:ext cx="4172712" cy="5298681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513AA083-3BD2-466E-8890-ADD3BF776501}"/>
              </a:ext>
            </a:extLst>
          </p:cNvPr>
          <p:cNvGrpSpPr/>
          <p:nvPr/>
        </p:nvGrpSpPr>
        <p:grpSpPr>
          <a:xfrm>
            <a:off x="484632" y="2896703"/>
            <a:ext cx="6716272" cy="1064594"/>
            <a:chOff x="784475" y="2703629"/>
            <a:chExt cx="10908946" cy="1729174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43B38B0F-9EAA-480D-9DFD-408045811F77}"/>
                </a:ext>
              </a:extLst>
            </p:cNvPr>
            <p:cNvSpPr txBox="1"/>
            <p:nvPr/>
          </p:nvSpPr>
          <p:spPr>
            <a:xfrm>
              <a:off x="784475" y="2786198"/>
              <a:ext cx="10908946" cy="16466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557784">
                <a:spcAft>
                  <a:spcPts val="600"/>
                </a:spcAft>
              </a:pPr>
              <a:r>
                <a:rPr lang="en-US" sz="6039" kern="1200">
                  <a:solidFill>
                    <a:schemeClr val="tx1"/>
                  </a:solidFill>
                  <a:latin typeface="Nunito Sans ExtraLight" panose="00000300000000000000" pitchFamily="2" charset="0"/>
                  <a:ea typeface="+mn-ea"/>
                  <a:cs typeface="+mn-cs"/>
                </a:rPr>
                <a:t>ECG     STAMPEDE</a:t>
              </a:r>
              <a:endParaRPr lang="en-US" sz="9900">
                <a:latin typeface="Nunito Sans ExtraLight" panose="00000300000000000000" pitchFamily="2" charset="0"/>
              </a:endParaRPr>
            </a:p>
          </p:txBody>
        </p:sp>
        <p:pic>
          <p:nvPicPr>
            <p:cNvPr id="5" name="Picture 4" descr="A close up of a logo&#10;&#10;Description generated with very high confidence">
              <a:extLst>
                <a:ext uri="{FF2B5EF4-FFF2-40B4-BE49-F238E27FC236}">
                  <a16:creationId xmlns:a16="http://schemas.microsoft.com/office/drawing/2014/main" id="{E1E4678B-992C-4197-B8E4-A1AB5C45073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21412" y="2703629"/>
              <a:ext cx="1568723" cy="142803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3428553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1.1|15.9|22.1|32.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1.1|15.9|22.1|32.6"/>
</p:tagLst>
</file>

<file path=ppt/theme/theme1.xml><?xml version="1.0" encoding="utf-8"?>
<a:theme xmlns:a="http://schemas.openxmlformats.org/drawingml/2006/main" name="1_Office Theme">
  <a:themeElements>
    <a:clrScheme name="ECG Stampede">
      <a:dk1>
        <a:sysClr val="windowText" lastClr="000000"/>
      </a:dk1>
      <a:lt1>
        <a:sysClr val="window" lastClr="FFFFFF"/>
      </a:lt1>
      <a:dk2>
        <a:srgbClr val="7F7F7F"/>
      </a:dk2>
      <a:lt2>
        <a:srgbClr val="F2DCB3"/>
      </a:lt2>
      <a:accent1>
        <a:srgbClr val="B3E0F2"/>
      </a:accent1>
      <a:accent2>
        <a:srgbClr val="D8F2BD"/>
      </a:accent2>
      <a:accent3>
        <a:srgbClr val="F2BDBD"/>
      </a:accent3>
      <a:accent4>
        <a:srgbClr val="B3E0F2"/>
      </a:accent4>
      <a:accent5>
        <a:srgbClr val="D8F2BD"/>
      </a:accent5>
      <a:accent6>
        <a:srgbClr val="F2BDBD"/>
      </a:accent6>
      <a:hlink>
        <a:srgbClr val="F2DCB3"/>
      </a:hlink>
      <a:folHlink>
        <a:srgbClr val="F2BDBD"/>
      </a:folHlink>
    </a:clrScheme>
    <a:fontScheme name="ECG Stampede">
      <a:majorFont>
        <a:latin typeface="Nunito Sans"/>
        <a:ea typeface=""/>
        <a:cs typeface=""/>
      </a:majorFont>
      <a:minorFont>
        <a:latin typeface="Ink Fre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ECG Stampede">
  <a:themeElements>
    <a:clrScheme name="ECG Stampede">
      <a:dk1>
        <a:sysClr val="windowText" lastClr="000000"/>
      </a:dk1>
      <a:lt1>
        <a:sysClr val="window" lastClr="FFFFFF"/>
      </a:lt1>
      <a:dk2>
        <a:srgbClr val="7F7F7F"/>
      </a:dk2>
      <a:lt2>
        <a:srgbClr val="F2DCB3"/>
      </a:lt2>
      <a:accent1>
        <a:srgbClr val="B3E0F2"/>
      </a:accent1>
      <a:accent2>
        <a:srgbClr val="D8F2BD"/>
      </a:accent2>
      <a:accent3>
        <a:srgbClr val="F2BDBD"/>
      </a:accent3>
      <a:accent4>
        <a:srgbClr val="B3E0F2"/>
      </a:accent4>
      <a:accent5>
        <a:srgbClr val="D8F2BD"/>
      </a:accent5>
      <a:accent6>
        <a:srgbClr val="F2BDBD"/>
      </a:accent6>
      <a:hlink>
        <a:srgbClr val="F2DCB3"/>
      </a:hlink>
      <a:folHlink>
        <a:srgbClr val="F2BDBD"/>
      </a:folHlink>
    </a:clrScheme>
    <a:fontScheme name="ECG Stampede">
      <a:majorFont>
        <a:latin typeface="Nunito Sans"/>
        <a:ea typeface=""/>
        <a:cs typeface=""/>
      </a:majorFont>
      <a:minorFont>
        <a:latin typeface="Ink Fre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CG Stampede" id="{910F009D-651A-4DE1-8D05-191BEAF5189E}" vid="{6CBE172B-6667-422A-9DAB-43A0E64FECD9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e945d878-a160-4bc3-9b68-e662fa61dd21">
      <UserInfo>
        <DisplayName>Fisher, Zoe Renee</DisplayName>
        <AccountId>52</AccountId>
        <AccountType/>
      </UserInfo>
      <UserInfo>
        <DisplayName>Reynolds, Catherine E</DisplayName>
        <AccountId>81</AccountId>
        <AccountType/>
      </UserInfo>
      <UserInfo>
        <DisplayName>Elagandhala, Akshay K</DisplayName>
        <AccountId>79</AccountId>
        <AccountType/>
      </UserInfo>
      <UserInfo>
        <DisplayName>OKeefe Rafaeli, Brandon</DisplayName>
        <AccountId>108</AccountId>
        <AccountType/>
      </UserInfo>
      <UserInfo>
        <DisplayName>Lowery, Curtis L</DisplayName>
        <AccountId>32</AccountId>
        <AccountType/>
      </UserInfo>
      <UserInfo>
        <DisplayName>Barry, Connor J</DisplayName>
        <AccountId>98</AccountId>
        <AccountType/>
      </UserInfo>
    </SharedWithUsers>
    <lcf76f155ced4ddcb4097134ff3c332f xmlns="6a45c15d-b02b-4e02-9705-336a2e721168">
      <Terms xmlns="http://schemas.microsoft.com/office/infopath/2007/PartnerControls"/>
    </lcf76f155ced4ddcb4097134ff3c332f>
    <TaxCatchAll xmlns="e945d878-a160-4bc3-9b68-e662fa61dd21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A951D99F3FCAE4DADAAB15B482BF1AF" ma:contentTypeVersion="16" ma:contentTypeDescription="Create a new document." ma:contentTypeScope="" ma:versionID="41cf97e3ed2a829c2148a153d4f73d9f">
  <xsd:schema xmlns:xsd="http://www.w3.org/2001/XMLSchema" xmlns:xs="http://www.w3.org/2001/XMLSchema" xmlns:p="http://schemas.microsoft.com/office/2006/metadata/properties" xmlns:ns2="6a45c15d-b02b-4e02-9705-336a2e721168" xmlns:ns3="e945d878-a160-4bc3-9b68-e662fa61dd21" targetNamespace="http://schemas.microsoft.com/office/2006/metadata/properties" ma:root="true" ma:fieldsID="f93d29022ee15504ad2587596dd8d87f" ns2:_="" ns3:_="">
    <xsd:import namespace="6a45c15d-b02b-4e02-9705-336a2e721168"/>
    <xsd:import namespace="e945d878-a160-4bc3-9b68-e662fa61dd2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a45c15d-b02b-4e02-9705-336a2e72116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dd802298-ac7f-4dc9-a73d-133dd7ac0fd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945d878-a160-4bc3-9b68-e662fa61dd21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1ace2da9-601c-4ff3-801a-76c04b9df11d}" ma:internalName="TaxCatchAll" ma:showField="CatchAllData" ma:web="e945d878-a160-4bc3-9b68-e662fa61dd2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1A503DB-2118-487E-BC10-76AF075C65E7}">
  <ds:schemaRefs>
    <ds:schemaRef ds:uri="6a45c15d-b02b-4e02-9705-336a2e721168"/>
    <ds:schemaRef ds:uri="e945d878-a160-4bc3-9b68-e662fa61dd21"/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D039155F-B2C6-4842-9D1F-D95754BA3926}"/>
</file>

<file path=customXml/itemProps3.xml><?xml version="1.0" encoding="utf-8"?>
<ds:datastoreItem xmlns:ds="http://schemas.openxmlformats.org/officeDocument/2006/customXml" ds:itemID="{545BF691-0CE1-4268-88F6-5D4BCD60334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1251</Words>
  <Application>Microsoft Office PowerPoint</Application>
  <PresentationFormat>Widescreen</PresentationFormat>
  <Paragraphs>137</Paragraphs>
  <Slides>27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27</vt:i4>
      </vt:variant>
    </vt:vector>
  </HeadingPairs>
  <TitlesOfParts>
    <vt:vector size="32" baseType="lpstr">
      <vt:lpstr>Ink Free</vt:lpstr>
      <vt:lpstr>Nunito Sans</vt:lpstr>
      <vt:lpstr>Nunito Sans ExtraLight</vt:lpstr>
      <vt:lpstr>1_Office Theme</vt:lpstr>
      <vt:lpstr>ECG Stampede</vt:lpstr>
      <vt:lpstr>Conference 33</vt:lpstr>
      <vt:lpstr>33-year-old male presents with GSW</vt:lpstr>
      <vt:lpstr>PowerPoint Presentation</vt:lpstr>
      <vt:lpstr>40-year-old female presents with chest pain</vt:lpstr>
      <vt:lpstr>PowerPoint Presentation</vt:lpstr>
      <vt:lpstr>PowerPoint Presentation</vt:lpstr>
      <vt:lpstr>VT vs SVT with aberrancy (Brugada Algorithm)</vt:lpstr>
      <vt:lpstr>VT vs SVT with aberrancy (Basel Algorithm)</vt:lpstr>
      <vt:lpstr>61-year-old male presents with exertional chest pain</vt:lpstr>
      <vt:lpstr>PowerPoint Presentation</vt:lpstr>
      <vt:lpstr>ECG Patterns of OMI</vt:lpstr>
      <vt:lpstr>ECG Patterns of OMI</vt:lpstr>
      <vt:lpstr>Wellens Syndrome</vt:lpstr>
      <vt:lpstr>62-year-old male presents with altered mental status</vt:lpstr>
      <vt:lpstr>PowerPoint Presentation</vt:lpstr>
      <vt:lpstr>Hyperkalemia ECG Changes</vt:lpstr>
      <vt:lpstr>Hyperkalemia Short Term Adverse Events</vt:lpstr>
      <vt:lpstr>61-year-old male presents with syncope</vt:lpstr>
      <vt:lpstr>PowerPoint Presentation</vt:lpstr>
      <vt:lpstr>PowerPoint Presentation</vt:lpstr>
      <vt:lpstr>Acute Management</vt:lpstr>
      <vt:lpstr>57-year-old male presents with dyspnea</vt:lpstr>
      <vt:lpstr>PowerPoint Presentation</vt:lpstr>
      <vt:lpstr>PowerPoint Presentation</vt:lpstr>
      <vt:lpstr>Atrial Enlargement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ECG Conference</dc:title>
  <dc:creator>Ben Cooper</dc:creator>
  <cp:lastModifiedBy>Cooper, Benjamin</cp:lastModifiedBy>
  <cp:revision>1</cp:revision>
  <dcterms:created xsi:type="dcterms:W3CDTF">2017-12-05T04:01:38Z</dcterms:created>
  <dcterms:modified xsi:type="dcterms:W3CDTF">2025-10-16T15:01:56Z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0x0101000A951D99F3FCAE4DADAAB15B482BF1AF</vt:lpwstr>
  </property>
  <property fmtid="{D5CDD505-2E9C-101B-9397-08002B2CF9AE}" pid="3" name="MediaServiceImageTags">
    <vt:lpwstr/>
  </property>
</Properties>
</file>