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2391" r:id="rId17"/>
    <p:sldId id="2386" r:id="rId18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Ventricular Tachycardia.</a:t>
            </a:r>
          </a:p>
          <a:p/>
          <a:p>
            <a:r>
              <a:t>Ventricular Tachycardia. Negative QRS concordance across the precordium (i.e. QRS complexes are all pointing downward) strongly favors ventricular tachycardia. This patient was unstable and was electrically cardioverted. A post-cardioversion ECG showed anterior ST-elevation and left heart catheterization revealed a left anterior descending artery occlusion.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Multifocal Atrial Tachycardia.</a:t>
            </a:r>
          </a:p>
          <a:p/>
          <a:p>
            <a:r>
              <a:t>Multifocal Atrial Tachycardia. This ECG shows multifocal atrial tachycardia in a patient with heart failure and chronic obstructive pulmonary disease. Multifocal atrial tachycardia was previously described in case 147.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Brugada Syndrome.</a:t>
            </a:r>
          </a:p>
          <a:p/>
          <a:p>
            <a:r>
              <a:t>Brugada Syndrome. This is the Type 1 or coved-type Brugada pattern in a patient with a family history of sudden cardiac death. This patient was admitted for successful defibrillator placement. Brugada syndrome was previously described in case 59.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Hypokalemia.</a:t>
            </a:r>
          </a:p>
          <a:p/>
          <a:p>
            <a:r>
              <a:t>Hypokalemia. This patient presented with global weakness and was diagnosed with hypokalemic periodic paralysis. The potassium level was 1.9 mEq/L. There are T-U fusion complexes across the precordium (Figure 66).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Left Ventricular Aneurysm.</a:t>
            </a:r>
          </a:p>
          <a:p/>
          <a:p>
            <a:r>
              <a:t>Left Ventricular Aneurysm. In the absence of reperfusion therapy, left ventricular aneurysm is a common structural complication of anterior myocardial infarction. Usual ECG findings include ST-segment elevation that persists more than two weeks after ST elevation myocardial infarction, deep Q waves, and the absence of reciprocal ST-segment depressions. This patient presented with left sided body pain after a fall. There are large Q waves in the precordial leads V2-V4 with associated ST-segment elevation. A bedside (and then formal) echocardiogram confirmed the left ventricular aneurysm. Catheterization revealed non-obstructive coronary artery disease.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Hyperkalemia.</a:t>
            </a:r>
          </a:p>
          <a:p/>
          <a:p>
            <a:r>
              <a:t>Hyperkalemia. Note the "peaked" morphology of the T waves (e.g., narrow base and pointed at the top) and slightly widened QRS. This patient's potassium was 7.5 mmol/L.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32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76-year-old female presents with </a:t>
            </a:r>
            <a:r>
              <a:rPr lang="en-US" dirty="0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0-VT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61-year-old male presents with </a:t>
            </a:r>
            <a:r>
              <a:rPr lang="en-US" dirty="0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1-MAT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41-year-old female presents with </a:t>
            </a:r>
            <a:r>
              <a:rPr lang="en-US" dirty="0">
                <a:latin typeface="+mn-lt"/>
              </a:rPr>
              <a:t>presyncope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2-Brugada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29-year-old male presents with </a:t>
            </a:r>
            <a:r>
              <a:rPr lang="en-US" dirty="0">
                <a:latin typeface="+mn-lt"/>
              </a:rPr>
              <a:t>weakness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3-HypoK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87-year-old female presents with </a:t>
            </a:r>
            <a:r>
              <a:rPr lang="en-US" dirty="0">
                <a:latin typeface="+mn-lt"/>
              </a:rPr>
              <a:t>fall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4-LVA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45-year-old male presents with </a:t>
            </a:r>
            <a:r>
              <a:rPr lang="en-US" dirty="0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175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5-hyperK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