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84" r:id="rId5"/>
  </p:sldMasterIdLst>
  <p:notesMasterIdLst>
    <p:notesMasterId r:id="rId19"/>
  </p:notesMasterIdLst>
  <p:sldIdLst>
    <p:sldId id="256" r:id="rId6"/>
    <p:sldId id="344" r:id="rId7"/>
    <p:sldId id="257" r:id="rId8"/>
    <p:sldId id="2387" r:id="rId9"/>
    <p:sldId id="2378" r:id="rId10"/>
    <p:sldId id="2388" r:id="rId11"/>
    <p:sldId id="2380" r:id="rId12"/>
    <p:sldId id="2389" r:id="rId13"/>
    <p:sldId id="2382" r:id="rId14"/>
    <p:sldId id="2390" r:id="rId15"/>
    <p:sldId id="2384" r:id="rId16"/>
    <p:sldId id="2391" r:id="rId17"/>
    <p:sldId id="2386" r:id="rId18"/>
  </p:sldIdLst>
  <p:sldSz cx="12192000" cy="6858000"/>
  <p:notesSz cx="6858000" cy="9144000"/>
  <p:embeddedFontLst>
    <p:embeddedFont>
      <p:font typeface="Ink Free" panose="03080402000500000000" pitchFamily="66" charset="0"/>
      <p:regular r:id="rId20"/>
    </p:embeddedFont>
    <p:embeddedFont>
      <p:font typeface="Nunito Sans" pitchFamily="2" charset="0"/>
      <p:regular r:id="rId21"/>
      <p:bold r:id="rId22"/>
      <p:italic r:id="rId23"/>
      <p:boldItalic r:id="rId24"/>
    </p:embeddedFont>
    <p:embeddedFont>
      <p:font typeface="Nunito Sans ExtraLight" pitchFamily="2" charset="0"/>
      <p:regular r:id="rId25"/>
      <p: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361"/>
    <a:srgbClr val="E6E6E6"/>
    <a:srgbClr val="373635"/>
    <a:srgbClr val="2A2A2B"/>
    <a:srgbClr val="8C0E12"/>
    <a:srgbClr val="527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3D84A6-9C4C-4680-9C4E-88F4A25E7658}" v="46" dt="2026-06-22T03:12:12.1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082" autoAdjust="0"/>
  </p:normalViewPr>
  <p:slideViewPr>
    <p:cSldViewPr snapToGrid="0">
      <p:cViewPr varScale="1">
        <p:scale>
          <a:sx n="87" d="100"/>
          <a:sy n="87" d="100"/>
        </p:scale>
        <p:origin x="139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notesMaster" Target="notesMasters/notesMaster1.xml"/><Relationship Id="rId20" Type="http://schemas.openxmlformats.org/officeDocument/2006/relationships/font" Target="fonts/font1.fntdata"/><Relationship Id="rId21" Type="http://schemas.openxmlformats.org/officeDocument/2006/relationships/font" Target="fonts/font2.fntdata"/><Relationship Id="rId22" Type="http://schemas.openxmlformats.org/officeDocument/2006/relationships/font" Target="fonts/font3.fntdata"/><Relationship Id="rId23" Type="http://schemas.openxmlformats.org/officeDocument/2006/relationships/font" Target="fonts/font4.fntdata"/><Relationship Id="rId24" Type="http://schemas.openxmlformats.org/officeDocument/2006/relationships/font" Target="fonts/font5.fntdata"/><Relationship Id="rId25" Type="http://schemas.openxmlformats.org/officeDocument/2006/relationships/font" Target="fonts/font6.fntdata"/><Relationship Id="rId26" Type="http://schemas.openxmlformats.org/officeDocument/2006/relationships/font" Target="fonts/font7.fntdata"/><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31" Type="http://schemas.microsoft.com/office/2016/11/relationships/changesInfo" Target="changesInfos/changesInfo1.xml"/><Relationship Id="rId3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Benjamin" userId="4e6d6a2f-2bf5-4843-afef-c899fee87a24" providerId="ADAL" clId="{26925317-AAFA-4459-AA7A-3EDE50AEFE08}"/>
    <pc:docChg chg="custSel addSld delSld modSld">
      <pc:chgData name="Cooper, Benjamin" userId="4e6d6a2f-2bf5-4843-afef-c899fee87a24" providerId="ADAL" clId="{26925317-AAFA-4459-AA7A-3EDE50AEFE08}" dt="2026-06-22T03:12:13.948" v="69" actId="47"/>
      <pc:docMkLst>
        <pc:docMk/>
      </pc:docMkLst>
      <pc:sldChg chg="modSp mod">
        <pc:chgData name="Cooper, Benjamin" userId="4e6d6a2f-2bf5-4843-afef-c899fee87a24" providerId="ADAL" clId="{26925317-AAFA-4459-AA7A-3EDE50AEFE08}" dt="2026-06-21T23:53:20.544" v="1" actId="20577"/>
        <pc:sldMkLst>
          <pc:docMk/>
          <pc:sldMk cId="704517557" sldId="256"/>
        </pc:sldMkLst>
        <pc:spChg chg="mod">
          <ac:chgData name="Cooper, Benjamin" userId="4e6d6a2f-2bf5-4843-afef-c899fee87a24" providerId="ADAL" clId="{26925317-AAFA-4459-AA7A-3EDE50AEFE08}" dt="2026-06-21T23:53:20.544" v="1" actId="20577"/>
          <ac:spMkLst>
            <pc:docMk/>
            <pc:sldMk cId="704517557" sldId="256"/>
            <ac:spMk id="2" creationId="{31317864-DBB3-4199-8C8E-D43932D38DA0}"/>
          </ac:spMkLst>
        </pc:spChg>
      </pc:sldChg>
      <pc:sldChg chg="modNotesTx">
        <pc:chgData name="Cooper, Benjamin" userId="4e6d6a2f-2bf5-4843-afef-c899fee87a24" providerId="ADAL" clId="{26925317-AAFA-4459-AA7A-3EDE50AEFE08}" dt="2026-06-21T23:54:01.105" v="21" actId="20577"/>
        <pc:sldMkLst>
          <pc:docMk/>
          <pc:sldMk cId="490656777" sldId="257"/>
        </pc:sldMkLst>
      </pc:sldChg>
      <pc:sldChg chg="del">
        <pc:chgData name="Cooper, Benjamin" userId="4e6d6a2f-2bf5-4843-afef-c899fee87a24" providerId="ADAL" clId="{26925317-AAFA-4459-AA7A-3EDE50AEFE08}" dt="2026-06-21T23:54:15.153" v="26" actId="47"/>
        <pc:sldMkLst>
          <pc:docMk/>
          <pc:sldMk cId="2311385089" sldId="276"/>
        </pc:sldMkLst>
      </pc:sldChg>
      <pc:sldChg chg="del">
        <pc:chgData name="Cooper, Benjamin" userId="4e6d6a2f-2bf5-4843-afef-c899fee87a24" providerId="ADAL" clId="{26925317-AAFA-4459-AA7A-3EDE50AEFE08}" dt="2026-06-21T23:54:04.526" v="24" actId="47"/>
        <pc:sldMkLst>
          <pc:docMk/>
          <pc:sldMk cId="2234265494" sldId="297"/>
        </pc:sldMkLst>
      </pc:sldChg>
      <pc:sldChg chg="modSp mod">
        <pc:chgData name="Cooper, Benjamin" userId="4e6d6a2f-2bf5-4843-afef-c899fee87a24" providerId="ADAL" clId="{26925317-AAFA-4459-AA7A-3EDE50AEFE08}" dt="2026-06-22T03:11:46.053" v="59" actId="20577"/>
        <pc:sldMkLst>
          <pc:docMk/>
          <pc:sldMk cId="3424264834" sldId="344"/>
        </pc:sldMkLst>
        <pc:spChg chg="mod">
          <ac:chgData name="Cooper, Benjamin" userId="4e6d6a2f-2bf5-4843-afef-c899fee87a24" providerId="ADAL" clId="{26925317-AAFA-4459-AA7A-3EDE50AEFE08}" dt="2026-06-22T03:11:46.053" v="59" actId="20577"/>
          <ac:spMkLst>
            <pc:docMk/>
            <pc:sldMk cId="3424264834" sldId="344"/>
            <ac:spMk id="2" creationId="{BD33F013-86A1-A17B-5E52-CF0F5F76ABB7}"/>
          </ac:spMkLst>
        </pc:spChg>
        <pc:spChg chg="mod">
          <ac:chgData name="Cooper, Benjamin" userId="4e6d6a2f-2bf5-4843-afef-c899fee87a24" providerId="ADAL" clId="{26925317-AAFA-4459-AA7A-3EDE50AEFE08}" dt="2026-06-21T23:53:30.429" v="8" actId="14100"/>
          <ac:spMkLst>
            <pc:docMk/>
            <pc:sldMk cId="3424264834" sldId="344"/>
            <ac:spMk id="3" creationId="{03FF28D4-B567-8573-AAD1-2CD74EACFFBA}"/>
          </ac:spMkLst>
        </pc:spChg>
      </pc:sldChg>
      <pc:sldChg chg="del">
        <pc:chgData name="Cooper, Benjamin" userId="4e6d6a2f-2bf5-4843-afef-c899fee87a24" providerId="ADAL" clId="{26925317-AAFA-4459-AA7A-3EDE50AEFE08}" dt="2026-06-21T23:54:15.153" v="26" actId="47"/>
        <pc:sldMkLst>
          <pc:docMk/>
          <pc:sldMk cId="238958789" sldId="374"/>
        </pc:sldMkLst>
      </pc:sldChg>
      <pc:sldChg chg="del">
        <pc:chgData name="Cooper, Benjamin" userId="4e6d6a2f-2bf5-4843-afef-c899fee87a24" providerId="ADAL" clId="{26925317-AAFA-4459-AA7A-3EDE50AEFE08}" dt="2026-06-21T23:54:15.153" v="26" actId="47"/>
        <pc:sldMkLst>
          <pc:docMk/>
          <pc:sldMk cId="443096978" sldId="375"/>
        </pc:sldMkLst>
      </pc:sldChg>
      <pc:sldChg chg="del">
        <pc:chgData name="Cooper, Benjamin" userId="4e6d6a2f-2bf5-4843-afef-c899fee87a24" providerId="ADAL" clId="{26925317-AAFA-4459-AA7A-3EDE50AEFE08}" dt="2026-06-21T23:54:15.153" v="26" actId="47"/>
        <pc:sldMkLst>
          <pc:docMk/>
          <pc:sldMk cId="4081049514" sldId="376"/>
        </pc:sldMkLst>
      </pc:sldChg>
      <pc:sldChg chg="del">
        <pc:chgData name="Cooper, Benjamin" userId="4e6d6a2f-2bf5-4843-afef-c899fee87a24" providerId="ADAL" clId="{26925317-AAFA-4459-AA7A-3EDE50AEFE08}" dt="2026-06-21T23:54:15.153" v="26" actId="47"/>
        <pc:sldMkLst>
          <pc:docMk/>
          <pc:sldMk cId="1418448897" sldId="377"/>
        </pc:sldMkLst>
      </pc:sldChg>
      <pc:sldChg chg="del">
        <pc:chgData name="Cooper, Benjamin" userId="4e6d6a2f-2bf5-4843-afef-c899fee87a24" providerId="ADAL" clId="{26925317-AAFA-4459-AA7A-3EDE50AEFE08}" dt="2026-06-21T23:54:15.153" v="26" actId="47"/>
        <pc:sldMkLst>
          <pc:docMk/>
          <pc:sldMk cId="199439260" sldId="378"/>
        </pc:sldMkLst>
      </pc:sldChg>
      <pc:sldChg chg="del">
        <pc:chgData name="Cooper, Benjamin" userId="4e6d6a2f-2bf5-4843-afef-c899fee87a24" providerId="ADAL" clId="{26925317-AAFA-4459-AA7A-3EDE50AEFE08}" dt="2026-06-21T23:54:15.153" v="26" actId="47"/>
        <pc:sldMkLst>
          <pc:docMk/>
          <pc:sldMk cId="1831723110" sldId="379"/>
        </pc:sldMkLst>
      </pc:sldChg>
      <pc:sldChg chg="del">
        <pc:chgData name="Cooper, Benjamin" userId="4e6d6a2f-2bf5-4843-afef-c899fee87a24" providerId="ADAL" clId="{26925317-AAFA-4459-AA7A-3EDE50AEFE08}" dt="2026-06-21T23:54:15.153" v="26" actId="47"/>
        <pc:sldMkLst>
          <pc:docMk/>
          <pc:sldMk cId="2140823246" sldId="380"/>
        </pc:sldMkLst>
      </pc:sldChg>
      <pc:sldChg chg="del">
        <pc:chgData name="Cooper, Benjamin" userId="4e6d6a2f-2bf5-4843-afef-c899fee87a24" providerId="ADAL" clId="{26925317-AAFA-4459-AA7A-3EDE50AEFE08}" dt="2026-06-21T23:54:15.153" v="26" actId="47"/>
        <pc:sldMkLst>
          <pc:docMk/>
          <pc:sldMk cId="1705229001" sldId="381"/>
        </pc:sldMkLst>
      </pc:sldChg>
      <pc:sldChg chg="del">
        <pc:chgData name="Cooper, Benjamin" userId="4e6d6a2f-2bf5-4843-afef-c899fee87a24" providerId="ADAL" clId="{26925317-AAFA-4459-AA7A-3EDE50AEFE08}" dt="2026-06-21T23:54:15.153" v="26" actId="47"/>
        <pc:sldMkLst>
          <pc:docMk/>
          <pc:sldMk cId="1517060379" sldId="382"/>
        </pc:sldMkLst>
      </pc:sldChg>
      <pc:sldChg chg="del">
        <pc:chgData name="Cooper, Benjamin" userId="4e6d6a2f-2bf5-4843-afef-c899fee87a24" providerId="ADAL" clId="{26925317-AAFA-4459-AA7A-3EDE50AEFE08}" dt="2026-06-21T23:54:15.153" v="26" actId="47"/>
        <pc:sldMkLst>
          <pc:docMk/>
          <pc:sldMk cId="221496410" sldId="383"/>
        </pc:sldMkLst>
      </pc:sldChg>
      <pc:sldChg chg="del">
        <pc:chgData name="Cooper, Benjamin" userId="4e6d6a2f-2bf5-4843-afef-c899fee87a24" providerId="ADAL" clId="{26925317-AAFA-4459-AA7A-3EDE50AEFE08}" dt="2026-06-21T23:54:03.019" v="22" actId="47"/>
        <pc:sldMkLst>
          <pc:docMk/>
          <pc:sldMk cId="2184221663" sldId="414"/>
        </pc:sldMkLst>
      </pc:sldChg>
      <pc:sldChg chg="del">
        <pc:chgData name="Cooper, Benjamin" userId="4e6d6a2f-2bf5-4843-afef-c899fee87a24" providerId="ADAL" clId="{26925317-AAFA-4459-AA7A-3EDE50AEFE08}" dt="2026-06-21T23:54:03.768" v="23" actId="47"/>
        <pc:sldMkLst>
          <pc:docMk/>
          <pc:sldMk cId="1424628400" sldId="427"/>
        </pc:sldMkLst>
      </pc:sldChg>
      <pc:sldChg chg="del">
        <pc:chgData name="Cooper, Benjamin" userId="4e6d6a2f-2bf5-4843-afef-c899fee87a24" providerId="ADAL" clId="{26925317-AAFA-4459-AA7A-3EDE50AEFE08}" dt="2026-06-21T23:54:15.153" v="26" actId="47"/>
        <pc:sldMkLst>
          <pc:docMk/>
          <pc:sldMk cId="160916946" sldId="431"/>
        </pc:sldMkLst>
      </pc:sldChg>
      <pc:sldChg chg="del">
        <pc:chgData name="Cooper, Benjamin" userId="4e6d6a2f-2bf5-4843-afef-c899fee87a24" providerId="ADAL" clId="{26925317-AAFA-4459-AA7A-3EDE50AEFE08}" dt="2026-06-21T23:54:15.153" v="26" actId="47"/>
        <pc:sldMkLst>
          <pc:docMk/>
          <pc:sldMk cId="126479679" sldId="471"/>
        </pc:sldMkLst>
      </pc:sldChg>
      <pc:sldChg chg="del">
        <pc:chgData name="Cooper, Benjamin" userId="4e6d6a2f-2bf5-4843-afef-c899fee87a24" providerId="ADAL" clId="{26925317-AAFA-4459-AA7A-3EDE50AEFE08}" dt="2026-06-21T23:54:15.153" v="26" actId="47"/>
        <pc:sldMkLst>
          <pc:docMk/>
          <pc:sldMk cId="3540434176" sldId="499"/>
        </pc:sldMkLst>
      </pc:sldChg>
      <pc:sldChg chg="del">
        <pc:chgData name="Cooper, Benjamin" userId="4e6d6a2f-2bf5-4843-afef-c899fee87a24" providerId="ADAL" clId="{26925317-AAFA-4459-AA7A-3EDE50AEFE08}" dt="2026-06-21T23:54:15.153" v="26" actId="47"/>
        <pc:sldMkLst>
          <pc:docMk/>
          <pc:sldMk cId="2679569250" sldId="501"/>
        </pc:sldMkLst>
      </pc:sldChg>
      <pc:sldChg chg="del">
        <pc:chgData name="Cooper, Benjamin" userId="4e6d6a2f-2bf5-4843-afef-c899fee87a24" providerId="ADAL" clId="{26925317-AAFA-4459-AA7A-3EDE50AEFE08}" dt="2026-06-21T23:54:15.153" v="26" actId="47"/>
        <pc:sldMkLst>
          <pc:docMk/>
          <pc:sldMk cId="2827995954" sldId="2344"/>
        </pc:sldMkLst>
      </pc:sldChg>
      <pc:sldChg chg="del">
        <pc:chgData name="Cooper, Benjamin" userId="4e6d6a2f-2bf5-4843-afef-c899fee87a24" providerId="ADAL" clId="{26925317-AAFA-4459-AA7A-3EDE50AEFE08}" dt="2026-06-21T23:54:15.153" v="26" actId="47"/>
        <pc:sldMkLst>
          <pc:docMk/>
          <pc:sldMk cId="3008330163" sldId="2366"/>
        </pc:sldMkLst>
      </pc:sldChg>
      <pc:sldChg chg="del">
        <pc:chgData name="Cooper, Benjamin" userId="4e6d6a2f-2bf5-4843-afef-c899fee87a24" providerId="ADAL" clId="{26925317-AAFA-4459-AA7A-3EDE50AEFE08}" dt="2026-06-21T23:54:15.153" v="26" actId="47"/>
        <pc:sldMkLst>
          <pc:docMk/>
          <pc:sldMk cId="597372976" sldId="2375"/>
        </pc:sldMkLst>
      </pc:sldChg>
      <pc:sldChg chg="del">
        <pc:chgData name="Cooper, Benjamin" userId="4e6d6a2f-2bf5-4843-afef-c899fee87a24" providerId="ADAL" clId="{26925317-AAFA-4459-AA7A-3EDE50AEFE08}" dt="2026-06-21T23:54:15.153" v="26" actId="47"/>
        <pc:sldMkLst>
          <pc:docMk/>
          <pc:sldMk cId="475592542" sldId="2376"/>
        </pc:sldMkLst>
      </pc:sldChg>
      <pc:sldChg chg="add del">
        <pc:chgData name="Cooper, Benjamin" userId="4e6d6a2f-2bf5-4843-afef-c899fee87a24" providerId="ADAL" clId="{26925317-AAFA-4459-AA7A-3EDE50AEFE08}" dt="2026-06-22T03:11:51.124" v="61" actId="47"/>
        <pc:sldMkLst>
          <pc:docMk/>
          <pc:sldMk cId="4208855152" sldId="2377"/>
        </pc:sldMkLst>
      </pc:sldChg>
      <pc:sldChg chg="add">
        <pc:chgData name="Cooper, Benjamin" userId="4e6d6a2f-2bf5-4843-afef-c899fee87a24" providerId="ADAL" clId="{26925317-AAFA-4459-AA7A-3EDE50AEFE08}" dt="2026-06-21T23:54:10.885" v="25"/>
        <pc:sldMkLst>
          <pc:docMk/>
          <pc:sldMk cId="4027296647" sldId="2378"/>
        </pc:sldMkLst>
      </pc:sldChg>
      <pc:sldChg chg="add del">
        <pc:chgData name="Cooper, Benjamin" userId="4e6d6a2f-2bf5-4843-afef-c899fee87a24" providerId="ADAL" clId="{26925317-AAFA-4459-AA7A-3EDE50AEFE08}" dt="2026-06-22T03:11:58.944" v="63" actId="47"/>
        <pc:sldMkLst>
          <pc:docMk/>
          <pc:sldMk cId="3371003986" sldId="2379"/>
        </pc:sldMkLst>
      </pc:sldChg>
      <pc:sldChg chg="add">
        <pc:chgData name="Cooper, Benjamin" userId="4e6d6a2f-2bf5-4843-afef-c899fee87a24" providerId="ADAL" clId="{26925317-AAFA-4459-AA7A-3EDE50AEFE08}" dt="2026-06-21T23:54:26.669" v="27"/>
        <pc:sldMkLst>
          <pc:docMk/>
          <pc:sldMk cId="3397723222" sldId="2380"/>
        </pc:sldMkLst>
      </pc:sldChg>
      <pc:sldChg chg="add del">
        <pc:chgData name="Cooper, Benjamin" userId="4e6d6a2f-2bf5-4843-afef-c899fee87a24" providerId="ADAL" clId="{26925317-AAFA-4459-AA7A-3EDE50AEFE08}" dt="2026-06-22T03:12:05.280" v="65" actId="47"/>
        <pc:sldMkLst>
          <pc:docMk/>
          <pc:sldMk cId="1243026808" sldId="2381"/>
        </pc:sldMkLst>
      </pc:sldChg>
      <pc:sldChg chg="add">
        <pc:chgData name="Cooper, Benjamin" userId="4e6d6a2f-2bf5-4843-afef-c899fee87a24" providerId="ADAL" clId="{26925317-AAFA-4459-AA7A-3EDE50AEFE08}" dt="2026-06-21T23:54:28.179" v="28"/>
        <pc:sldMkLst>
          <pc:docMk/>
          <pc:sldMk cId="1304331997" sldId="2382"/>
        </pc:sldMkLst>
      </pc:sldChg>
      <pc:sldChg chg="add del">
        <pc:chgData name="Cooper, Benjamin" userId="4e6d6a2f-2bf5-4843-afef-c899fee87a24" providerId="ADAL" clId="{26925317-AAFA-4459-AA7A-3EDE50AEFE08}" dt="2026-06-22T03:12:09.790" v="67" actId="47"/>
        <pc:sldMkLst>
          <pc:docMk/>
          <pc:sldMk cId="2334420515" sldId="2383"/>
        </pc:sldMkLst>
      </pc:sldChg>
      <pc:sldChg chg="add">
        <pc:chgData name="Cooper, Benjamin" userId="4e6d6a2f-2bf5-4843-afef-c899fee87a24" providerId="ADAL" clId="{26925317-AAFA-4459-AA7A-3EDE50AEFE08}" dt="2026-06-21T23:54:29.277" v="29"/>
        <pc:sldMkLst>
          <pc:docMk/>
          <pc:sldMk cId="3550727095" sldId="2384"/>
        </pc:sldMkLst>
      </pc:sldChg>
      <pc:sldChg chg="add del">
        <pc:chgData name="Cooper, Benjamin" userId="4e6d6a2f-2bf5-4843-afef-c899fee87a24" providerId="ADAL" clId="{26925317-AAFA-4459-AA7A-3EDE50AEFE08}" dt="2026-06-22T03:12:13.948" v="69" actId="47"/>
        <pc:sldMkLst>
          <pc:docMk/>
          <pc:sldMk cId="3311233901" sldId="2385"/>
        </pc:sldMkLst>
      </pc:sldChg>
      <pc:sldChg chg="add">
        <pc:chgData name="Cooper, Benjamin" userId="4e6d6a2f-2bf5-4843-afef-c899fee87a24" providerId="ADAL" clId="{26925317-AAFA-4459-AA7A-3EDE50AEFE08}" dt="2026-06-21T23:54:36.841" v="30"/>
        <pc:sldMkLst>
          <pc:docMk/>
          <pc:sldMk cId="1200988275" sldId="2386"/>
        </pc:sldMkLst>
      </pc:sldChg>
      <pc:sldChg chg="add">
        <pc:chgData name="Cooper, Benjamin" userId="4e6d6a2f-2bf5-4843-afef-c899fee87a24" providerId="ADAL" clId="{26925317-AAFA-4459-AA7A-3EDE50AEFE08}" dt="2026-06-22T03:11:49.761" v="60"/>
        <pc:sldMkLst>
          <pc:docMk/>
          <pc:sldMk cId="1350577077" sldId="2387"/>
        </pc:sldMkLst>
      </pc:sldChg>
      <pc:sldChg chg="add">
        <pc:chgData name="Cooper, Benjamin" userId="4e6d6a2f-2bf5-4843-afef-c899fee87a24" providerId="ADAL" clId="{26925317-AAFA-4459-AA7A-3EDE50AEFE08}" dt="2026-06-22T03:11:56.089" v="62"/>
        <pc:sldMkLst>
          <pc:docMk/>
          <pc:sldMk cId="3098118195" sldId="2388"/>
        </pc:sldMkLst>
      </pc:sldChg>
      <pc:sldChg chg="add">
        <pc:chgData name="Cooper, Benjamin" userId="4e6d6a2f-2bf5-4843-afef-c899fee87a24" providerId="ADAL" clId="{26925317-AAFA-4459-AA7A-3EDE50AEFE08}" dt="2026-06-22T03:12:00.527" v="64"/>
        <pc:sldMkLst>
          <pc:docMk/>
          <pc:sldMk cId="1343239" sldId="2389"/>
        </pc:sldMkLst>
      </pc:sldChg>
      <pc:sldChg chg="add">
        <pc:chgData name="Cooper, Benjamin" userId="4e6d6a2f-2bf5-4843-afef-c899fee87a24" providerId="ADAL" clId="{26925317-AAFA-4459-AA7A-3EDE50AEFE08}" dt="2026-06-22T03:12:06.961" v="66"/>
        <pc:sldMkLst>
          <pc:docMk/>
          <pc:sldMk cId="1044079374" sldId="2390"/>
        </pc:sldMkLst>
      </pc:sldChg>
      <pc:sldChg chg="add">
        <pc:chgData name="Cooper, Benjamin" userId="4e6d6a2f-2bf5-4843-afef-c899fee87a24" providerId="ADAL" clId="{26925317-AAFA-4459-AA7A-3EDE50AEFE08}" dt="2026-06-22T03:12:12.123" v="68"/>
        <pc:sldMkLst>
          <pc:docMk/>
          <pc:sldMk cId="915487301" sldId="23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023C9-BAA3-41EA-AE30-D6F4A0E435B5}" type="datetimeFigureOut">
              <a:rPr lang="en-US" smtClean="0"/>
              <a:t>6/21/2026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C372D-4ED0-4349-A599-5935843CE418}" type="slidenum">
              <a:rPr lang="en-US" smtClean="0"/>
              <a:t>‹#›</a:t>
            </a:fld>
            <a:endParaRPr lang="en-US"/>
          </a:p>
        </p:txBody>
      </p:sp>
    </p:spTree>
    <p:extLst>
      <p:ext uri="{BB962C8B-B14F-4D97-AF65-F5344CB8AC3E}">
        <p14:creationId xmlns:p14="http://schemas.microsoft.com/office/powerpoint/2010/main" val="150372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FC372D-4ED0-4349-A599-5935843CE418}" type="slidenum">
              <a:rPr lang="en-US" smtClean="0"/>
              <a:t>1</a:t>
            </a:fld>
            <a:endParaRPr lang="en-US"/>
          </a:p>
        </p:txBody>
      </p:sp>
    </p:spTree>
    <p:extLst>
      <p:ext uri="{BB962C8B-B14F-4D97-AF65-F5344CB8AC3E}">
        <p14:creationId xmlns:p14="http://schemas.microsoft.com/office/powerpoint/2010/main" val="1392009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Third Degree Atrioventricular Block.</a:t>
            </a:r>
          </a:p>
          <a:p/>
          <a:p>
            <a:r>
              <a:t>Third Degree Atrioventricular Block. Atrioventricular dissociation with a ventricular escape rhythm. The term atrioventricular dissociation refers to the independent contraction of the atria and ventricles and suggests a disturbance in the normal conduction pathway; in this case, third degree (i.e., complete) atrioventricular block. The wide (&gt;120 ms), and slow (&lt;40 beats per minute) QRS complexes suggest a ventricular escape rhythm.</a:t>
            </a:r>
          </a:p>
        </p:txBody>
      </p:sp>
      <p:sp>
        <p:nvSpPr>
          <p:cNvPr id="4" name="Slide Number Placeholder 3"/>
          <p:cNvSpPr>
            <a:spLocks noGrp="1"/>
          </p:cNvSpPr>
          <p:nvPr>
            <p:ph type="sldNum" sz="quarter" idx="10"/>
          </p:nvPr>
        </p:nvSpPr>
        <p:spPr/>
        <p:txBody>
          <a:bodyPr/>
          <a:lstStyle/>
          <a:p>
            <a:fld id="{BDFC372D-4ED0-4349-A599-5935843CE418}" type="slidenum">
              <a:rPr lang="en-US" smtClean="0"/>
              <a:t>3</a:t>
            </a:fld>
            <a:endParaRPr lang="en-US"/>
          </a:p>
        </p:txBody>
      </p:sp>
    </p:spTree>
    <p:extLst>
      <p:ext uri="{BB962C8B-B14F-4D97-AF65-F5344CB8AC3E}">
        <p14:creationId xmlns:p14="http://schemas.microsoft.com/office/powerpoint/2010/main" val="307004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A69D1-AF02-C09F-1F8F-BFC97C7AD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504A9-0EAA-88FC-E9E2-BB1330969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72D08-FEA5-56A2-A3E3-A591CB115017}"/>
              </a:ext>
            </a:extLst>
          </p:cNvPr>
          <p:cNvSpPr>
            <a:spLocks noGrp="1"/>
          </p:cNvSpPr>
          <p:nvPr>
            <p:ph type="body" idx="1"/>
          </p:nvPr>
        </p:nvSpPr>
        <p:spPr/>
        <p:txBody>
          <a:bodyPr/>
          <a:lstStyle/>
          <a:p>
            <a:r>
              <a:t>Sodium Channel Toxicity.</a:t>
            </a:r>
          </a:p>
          <a:p/>
          <a:p>
            <a:r>
              <a:t>Sodium Channel Toxicity. Sodium channel toxicity from a tricyclic antidepressant overdose. Note the triad of right axis deviation, tall terminal R wave in aVR, and widened QRS (Figure 55). This patient was successfully treated with sodium bicarbonate.</a:t>
            </a:r>
          </a:p>
        </p:txBody>
      </p:sp>
      <p:sp>
        <p:nvSpPr>
          <p:cNvPr id="4" name="Slide Number Placeholder 3">
            <a:extLst>
              <a:ext uri="{FF2B5EF4-FFF2-40B4-BE49-F238E27FC236}">
                <a16:creationId xmlns:a16="http://schemas.microsoft.com/office/drawing/2014/main" id="{1A0905CB-4EE1-ED6D-C7B0-6EFC3DF7B345}"/>
              </a:ext>
            </a:extLst>
          </p:cNvPr>
          <p:cNvSpPr>
            <a:spLocks noGrp="1"/>
          </p:cNvSpPr>
          <p:nvPr>
            <p:ph type="sldNum" sz="quarter" idx="10"/>
          </p:nvPr>
        </p:nvSpPr>
        <p:spPr/>
        <p:txBody>
          <a:bodyPr/>
          <a:lstStyle/>
          <a:p>
            <a:fld id="{BDFC372D-4ED0-4349-A599-5935843CE418}" type="slidenum">
              <a:rPr lang="en-US" smtClean="0"/>
              <a:t>5</a:t>
            </a:fld>
            <a:endParaRPr lang="en-US"/>
          </a:p>
        </p:txBody>
      </p:sp>
    </p:spTree>
    <p:extLst>
      <p:ext uri="{BB962C8B-B14F-4D97-AF65-F5344CB8AC3E}">
        <p14:creationId xmlns:p14="http://schemas.microsoft.com/office/powerpoint/2010/main" val="4056372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1E874-0C21-8D80-7EA2-2ECDED8A3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D257E-BC74-9523-74BF-76EC83FF8C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CF642-E024-13F1-7A25-9F77B68BDCA1}"/>
              </a:ext>
            </a:extLst>
          </p:cNvPr>
          <p:cNvSpPr>
            <a:spLocks noGrp="1"/>
          </p:cNvSpPr>
          <p:nvPr>
            <p:ph type="body" idx="1"/>
          </p:nvPr>
        </p:nvSpPr>
        <p:spPr/>
        <p:txBody>
          <a:bodyPr/>
          <a:lstStyle/>
          <a:p>
            <a:r>
              <a:t>Persistent Juvenile T Wave Pattern.</a:t>
            </a:r>
          </a:p>
          <a:p/>
          <a:p>
            <a:r>
              <a:t>Persistent Juvenile T Wave Pattern. The T waves in the right precordial leads (V1 through V3) are asymmetrically inverted in childhood and become upright (except for V1 and occasionally V2) by adulthood. In predominantly black women under the age of 40, this juvenile T wave pattern may persist in the absence of cardiac abnormalities.</a:t>
            </a:r>
          </a:p>
        </p:txBody>
      </p:sp>
      <p:sp>
        <p:nvSpPr>
          <p:cNvPr id="4" name="Slide Number Placeholder 3">
            <a:extLst>
              <a:ext uri="{FF2B5EF4-FFF2-40B4-BE49-F238E27FC236}">
                <a16:creationId xmlns:a16="http://schemas.microsoft.com/office/drawing/2014/main" id="{BDFA1E55-C4CD-1AA1-F563-3AE6160B4A22}"/>
              </a:ext>
            </a:extLst>
          </p:cNvPr>
          <p:cNvSpPr>
            <a:spLocks noGrp="1"/>
          </p:cNvSpPr>
          <p:nvPr>
            <p:ph type="sldNum" sz="quarter" idx="10"/>
          </p:nvPr>
        </p:nvSpPr>
        <p:spPr/>
        <p:txBody>
          <a:bodyPr/>
          <a:lstStyle/>
          <a:p>
            <a:fld id="{BDFC372D-4ED0-4349-A599-5935843CE418}" type="slidenum">
              <a:rPr lang="en-US" smtClean="0"/>
              <a:t>7</a:t>
            </a:fld>
            <a:endParaRPr lang="en-US"/>
          </a:p>
        </p:txBody>
      </p:sp>
    </p:spTree>
    <p:extLst>
      <p:ext uri="{BB962C8B-B14F-4D97-AF65-F5344CB8AC3E}">
        <p14:creationId xmlns:p14="http://schemas.microsoft.com/office/powerpoint/2010/main" val="3388172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6FA9-00F8-7C5A-4436-B483E55B1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CCA68-96DF-688C-4A5D-BCD5C5653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7CC02-CA2E-4A73-2DD8-116231CD6C7C}"/>
              </a:ext>
            </a:extLst>
          </p:cNvPr>
          <p:cNvSpPr>
            <a:spLocks noGrp="1"/>
          </p:cNvSpPr>
          <p:nvPr>
            <p:ph type="body" idx="1"/>
          </p:nvPr>
        </p:nvSpPr>
        <p:spPr/>
        <p:txBody>
          <a:bodyPr/>
          <a:lstStyle/>
          <a:p>
            <a:r>
              <a:t>Hyperkalemia.</a:t>
            </a:r>
          </a:p>
          <a:p/>
          <a:p>
            <a:r>
              <a:t>Hyperkalemia. Hyperkalemia can mimic STEMI, especially in leads V1 and V2, as with this case. Hyperkalemic changes include widened QRS complexes and peaked T waves. It is not uncommon for hyperkalemia to produce findings similar to sodium channel toxicity including right axis deviation and a tall terminal R in aVR. This patient was mistaken for having an anterior myocardial infarction, and was taken emergently for cardiac catheterization, which failed to reveal an obstructive lesion. The potassium resulted later, and was 9.1 mEq/L.</a:t>
            </a:r>
          </a:p>
        </p:txBody>
      </p:sp>
      <p:sp>
        <p:nvSpPr>
          <p:cNvPr id="4" name="Slide Number Placeholder 3">
            <a:extLst>
              <a:ext uri="{FF2B5EF4-FFF2-40B4-BE49-F238E27FC236}">
                <a16:creationId xmlns:a16="http://schemas.microsoft.com/office/drawing/2014/main" id="{3A93CEAA-C0EF-B635-1C16-7B3CFE645E7B}"/>
              </a:ext>
            </a:extLst>
          </p:cNvPr>
          <p:cNvSpPr>
            <a:spLocks noGrp="1"/>
          </p:cNvSpPr>
          <p:nvPr>
            <p:ph type="sldNum" sz="quarter" idx="10"/>
          </p:nvPr>
        </p:nvSpPr>
        <p:spPr/>
        <p:txBody>
          <a:bodyPr/>
          <a:lstStyle/>
          <a:p>
            <a:fld id="{BDFC372D-4ED0-4349-A599-5935843CE418}" type="slidenum">
              <a:rPr lang="en-US" smtClean="0"/>
              <a:t>9</a:t>
            </a:fld>
            <a:endParaRPr lang="en-US"/>
          </a:p>
        </p:txBody>
      </p:sp>
    </p:spTree>
    <p:extLst>
      <p:ext uri="{BB962C8B-B14F-4D97-AF65-F5344CB8AC3E}">
        <p14:creationId xmlns:p14="http://schemas.microsoft.com/office/powerpoint/2010/main" val="797921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21F10-96A5-BD1F-4F9D-46233D2661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BD91A4-0B5D-D2B7-F305-0A1594AF7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0D28C-B547-CD1F-776D-41A9AC915659}"/>
              </a:ext>
            </a:extLst>
          </p:cNvPr>
          <p:cNvSpPr>
            <a:spLocks noGrp="1"/>
          </p:cNvSpPr>
          <p:nvPr>
            <p:ph type="body" idx="1"/>
          </p:nvPr>
        </p:nvSpPr>
        <p:spPr/>
        <p:txBody>
          <a:bodyPr/>
          <a:lstStyle/>
          <a:p>
            <a:r>
              <a:t>Sgarbossa Criteria.</a:t>
            </a:r>
          </a:p>
          <a:p/>
          <a:p>
            <a:r>
              <a:t>Sgarbossa Criteria, ST-elevation Myocardial Infarction. The Sgarbossa criteria are a set of rules to help identify acute myocardial infarction in the setting of a left bundle branch block and were previously described in case 49. This ECG demonstrates concordant ST-elevation in leads I and aVL, and concordant ST-depression in V3. Left heart catheterization revealed an occluded first diagonal branch of the left anterior descending artery.</a:t>
            </a:r>
          </a:p>
        </p:txBody>
      </p:sp>
      <p:sp>
        <p:nvSpPr>
          <p:cNvPr id="4" name="Slide Number Placeholder 3">
            <a:extLst>
              <a:ext uri="{FF2B5EF4-FFF2-40B4-BE49-F238E27FC236}">
                <a16:creationId xmlns:a16="http://schemas.microsoft.com/office/drawing/2014/main" id="{BBDB58BD-BCC8-FF00-1935-AD93033D1896}"/>
              </a:ext>
            </a:extLst>
          </p:cNvPr>
          <p:cNvSpPr>
            <a:spLocks noGrp="1"/>
          </p:cNvSpPr>
          <p:nvPr>
            <p:ph type="sldNum" sz="quarter" idx="10"/>
          </p:nvPr>
        </p:nvSpPr>
        <p:spPr/>
        <p:txBody>
          <a:bodyPr/>
          <a:lstStyle/>
          <a:p>
            <a:fld id="{BDFC372D-4ED0-4349-A599-5935843CE418}" type="slidenum">
              <a:rPr lang="en-US" smtClean="0"/>
              <a:t>11</a:t>
            </a:fld>
            <a:endParaRPr lang="en-US"/>
          </a:p>
        </p:txBody>
      </p:sp>
    </p:spTree>
    <p:extLst>
      <p:ext uri="{BB962C8B-B14F-4D97-AF65-F5344CB8AC3E}">
        <p14:creationId xmlns:p14="http://schemas.microsoft.com/office/powerpoint/2010/main" val="499459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064AC-5E71-21CC-4883-D876A5323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8096E-A3DF-D5A8-E8BA-09A57F4E0F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3339C-CCC3-F3A6-96CC-9BACCAD88742}"/>
              </a:ext>
            </a:extLst>
          </p:cNvPr>
          <p:cNvSpPr>
            <a:spLocks noGrp="1"/>
          </p:cNvSpPr>
          <p:nvPr>
            <p:ph type="body" idx="1"/>
          </p:nvPr>
        </p:nvSpPr>
        <p:spPr/>
        <p:txBody>
          <a:bodyPr/>
          <a:lstStyle/>
          <a:p>
            <a:r>
              <a:t>Hyperacute T Waves, ST-elevation Myocardial Infarction.</a:t>
            </a:r>
          </a:p>
          <a:p/>
          <a:p>
            <a:r>
              <a:t>Hyperacute T Waves, ST-elevation Myocardial Infarction. There are hyperacute 'de Winter T waves' that ultimately evolved into an anterior ST-elevation myocardial infarction (STEMI). Described in 2008 by de Winter, this pattern of upsloping ST depressions and hyperacute T waves in the precordial leads suggests proximal left anterior descending occlusion. While this pattern does not meet classic STEMI criteria, it does suggest the presence of an occlusive myocardial infarction and emergent reperfusion is recommended . This pattern is seen in just 2% of acute left anterior descending artery occlusions and is often misdiagnosed. Left heart catheterization revealed a distal left main occlusion and percutaneous coronary intervention was successful.</a:t>
            </a:r>
          </a:p>
        </p:txBody>
      </p:sp>
      <p:sp>
        <p:nvSpPr>
          <p:cNvPr id="4" name="Slide Number Placeholder 3">
            <a:extLst>
              <a:ext uri="{FF2B5EF4-FFF2-40B4-BE49-F238E27FC236}">
                <a16:creationId xmlns:a16="http://schemas.microsoft.com/office/drawing/2014/main" id="{DB957D18-E637-C369-EB98-69B2DE7411E9}"/>
              </a:ext>
            </a:extLst>
          </p:cNvPr>
          <p:cNvSpPr>
            <a:spLocks noGrp="1"/>
          </p:cNvSpPr>
          <p:nvPr>
            <p:ph type="sldNum" sz="quarter" idx="10"/>
          </p:nvPr>
        </p:nvSpPr>
        <p:spPr/>
        <p:txBody>
          <a:bodyPr/>
          <a:lstStyle/>
          <a:p>
            <a:fld id="{BDFC372D-4ED0-4349-A599-5935843CE418}" type="slidenum">
              <a:rPr lang="en-US" smtClean="0"/>
              <a:t>13</a:t>
            </a:fld>
            <a:endParaRPr lang="en-US"/>
          </a:p>
        </p:txBody>
      </p:sp>
    </p:spTree>
    <p:extLst>
      <p:ext uri="{BB962C8B-B14F-4D97-AF65-F5344CB8AC3E}">
        <p14:creationId xmlns:p14="http://schemas.microsoft.com/office/powerpoint/2010/main" val="726878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1151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259106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326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16997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29521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9099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1804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7974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030624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0646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05690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47338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17874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86654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39409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990413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40327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849116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481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602624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202356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8796370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15484593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48154662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7864-DBB3-4199-8C8E-D43932D38DA0}"/>
              </a:ext>
            </a:extLst>
          </p:cNvPr>
          <p:cNvSpPr>
            <a:spLocks noGrp="1"/>
          </p:cNvSpPr>
          <p:nvPr>
            <p:ph type="ctrTitle"/>
          </p:nvPr>
        </p:nvSpPr>
        <p:spPr>
          <a:xfrm>
            <a:off x="5887092" y="3994454"/>
            <a:ext cx="5496213" cy="860187"/>
          </a:xfrm>
        </p:spPr>
        <p:txBody>
          <a:bodyPr>
            <a:noAutofit/>
          </a:bodyPr>
          <a:lstStyle/>
          <a:p>
            <a:pPr algn="r"/>
            <a:r>
              <a:rPr lang="en-US" sz="5400" dirty="0">
                <a:solidFill>
                  <a:schemeClr val="bg2"/>
                </a:solidFill>
                <a:latin typeface="+mj-lt"/>
                <a:cs typeface="Segoe UI Light" panose="020B0502040204020203" pitchFamily="34" charset="0"/>
              </a:rPr>
              <a:t>Conference 25</a:t>
            </a:r>
          </a:p>
        </p:txBody>
      </p:sp>
      <p:grpSp>
        <p:nvGrpSpPr>
          <p:cNvPr id="7" name="Group 6">
            <a:extLst>
              <a:ext uri="{FF2B5EF4-FFF2-40B4-BE49-F238E27FC236}">
                <a16:creationId xmlns:a16="http://schemas.microsoft.com/office/drawing/2014/main" id="{513AA083-3BD2-466E-8890-ADD3BF776501}"/>
              </a:ext>
            </a:extLst>
          </p:cNvPr>
          <p:cNvGrpSpPr/>
          <p:nvPr/>
        </p:nvGrpSpPr>
        <p:grpSpPr>
          <a:xfrm>
            <a:off x="641527" y="2564413"/>
            <a:ext cx="10908946" cy="1729174"/>
            <a:chOff x="784475" y="2703629"/>
            <a:chExt cx="10908946" cy="1729174"/>
          </a:xfrm>
        </p:grpSpPr>
        <p:sp>
          <p:nvSpPr>
            <p:cNvPr id="3" name="TextBox 2">
              <a:extLst>
                <a:ext uri="{FF2B5EF4-FFF2-40B4-BE49-F238E27FC236}">
                  <a16:creationId xmlns:a16="http://schemas.microsoft.com/office/drawing/2014/main" id="{43B38B0F-9EAA-480D-9DFD-408045811F77}"/>
                </a:ext>
              </a:extLst>
            </p:cNvPr>
            <p:cNvSpPr txBox="1"/>
            <p:nvPr/>
          </p:nvSpPr>
          <p:spPr>
            <a:xfrm>
              <a:off x="784475" y="2786198"/>
              <a:ext cx="10908946" cy="1646605"/>
            </a:xfrm>
            <a:prstGeom prst="rect">
              <a:avLst/>
            </a:prstGeom>
            <a:noFill/>
          </p:spPr>
          <p:txBody>
            <a:bodyPr wrap="square" rtlCol="0">
              <a:spAutoFit/>
            </a:bodyPr>
            <a:lstStyle/>
            <a:p>
              <a:r>
                <a:rPr lang="en-US" sz="9900">
                  <a:latin typeface="Nunito Sans ExtraLight" panose="00000300000000000000" pitchFamily="2" charset="0"/>
                </a:rPr>
                <a:t>ECG     STAMPEDE</a:t>
              </a:r>
            </a:p>
          </p:txBody>
        </p:sp>
        <p:pic>
          <p:nvPicPr>
            <p:cNvPr id="5" name="Picture 4" descr="A close up of a logo&#10;&#10;Description generated with very high confidence">
              <a:extLst>
                <a:ext uri="{FF2B5EF4-FFF2-40B4-BE49-F238E27FC236}">
                  <a16:creationId xmlns:a16="http://schemas.microsoft.com/office/drawing/2014/main" id="{E1E4678B-992C-4197-B8E4-A1AB5C450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1412" y="2703629"/>
              <a:ext cx="1568723" cy="1428031"/>
            </a:xfrm>
            <a:prstGeom prst="rect">
              <a:avLst/>
            </a:prstGeom>
          </p:spPr>
        </p:pic>
      </p:grpSp>
    </p:spTree>
    <p:extLst>
      <p:ext uri="{BB962C8B-B14F-4D97-AF65-F5344CB8AC3E}">
        <p14:creationId xmlns:p14="http://schemas.microsoft.com/office/powerpoint/2010/main" val="704517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F013-86A1-A17B-5E52-CF0F5F76ABB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81-year-old male presents with </a:t>
            </a:r>
            <a:r>
              <a:rPr lang="en-US" dirty="0">
                <a:latin typeface="+mn-lt"/>
              </a:rPr>
              <a:t>syncope</a:t>
            </a:r>
          </a:p>
        </p:txBody>
      </p:sp>
      <p:sp>
        <p:nvSpPr>
          <p:cNvPr id="3" name="TextBox 2">
            <a:extLst>
              <a:ext uri="{FF2B5EF4-FFF2-40B4-BE49-F238E27FC236}">
                <a16:creationId xmlns:a16="http://schemas.microsoft.com/office/drawing/2014/main" id="{03FF28D4-B567-8573-AAD1-2CD74EACFFBA}"/>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129</a:t>
            </a:r>
          </a:p>
        </p:txBody>
      </p:sp>
      <p:cxnSp>
        <p:nvCxnSpPr>
          <p:cNvPr id="5" name="Straight Connector 4">
            <a:extLst>
              <a:ext uri="{FF2B5EF4-FFF2-40B4-BE49-F238E27FC236}">
                <a16:creationId xmlns:a16="http://schemas.microsoft.com/office/drawing/2014/main" id="{39C6D518-ED36-801E-9154-FC123672385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26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9-CHB_TVP-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9065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2C361-D118-8EBC-E6F1-DCC87B9DE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0E571-1C7D-32F4-9502-E82834A1ADE0}"/>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26-year-old male presents with </a:t>
            </a:r>
            <a:r>
              <a:rPr lang="en-US" dirty="0">
                <a:latin typeface="+mn-lt"/>
              </a:rPr>
              <a:t>overdose</a:t>
            </a:r>
          </a:p>
        </p:txBody>
      </p:sp>
      <p:sp>
        <p:nvSpPr>
          <p:cNvPr id="3" name="TextBox 2">
            <a:extLst>
              <a:ext uri="{FF2B5EF4-FFF2-40B4-BE49-F238E27FC236}">
                <a16:creationId xmlns:a16="http://schemas.microsoft.com/office/drawing/2014/main" id="{18C6B6E3-78B0-7ED1-83CD-04A5479CD67E}"/>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130</a:t>
            </a:r>
          </a:p>
        </p:txBody>
      </p:sp>
      <p:cxnSp>
        <p:nvCxnSpPr>
          <p:cNvPr id="5" name="Straight Connector 4">
            <a:extLst>
              <a:ext uri="{FF2B5EF4-FFF2-40B4-BE49-F238E27FC236}">
                <a16:creationId xmlns:a16="http://schemas.microsoft.com/office/drawing/2014/main" id="{F2A31E39-126B-5262-2A08-28FB9BF0170C}"/>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0577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98F96-CBA5-A692-AF33-EFF5CE2F274C}"/>
            </a:ext>
          </a:extLst>
        </p:cNvPr>
        <p:cNvGrpSpPr/>
        <p:nvPr/>
      </p:nvGrpSpPr>
      <p:grpSpPr>
        <a:xfrm>
          <a:off x="0" y="0"/>
          <a:ext cx="0" cy="0"/>
          <a:chOff x="0" y="0"/>
          <a:chExt cx="0" cy="0"/>
        </a:xfrm>
      </p:grpSpPr>
      <p:pic>
        <p:nvPicPr>
          <p:cNvPr id="2" name="Picture 1" descr="130-TCA OD-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02729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6D108-D1CB-3031-1388-6F149033A3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C1126-B66C-F520-FB76-01615209B302}"/>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27-year-old female presents with </a:t>
            </a:r>
            <a:r>
              <a:rPr lang="en-US" dirty="0">
                <a:latin typeface="+mn-lt"/>
              </a:rPr>
              <a:t>dyspnea</a:t>
            </a:r>
          </a:p>
        </p:txBody>
      </p:sp>
      <p:sp>
        <p:nvSpPr>
          <p:cNvPr id="3" name="TextBox 2">
            <a:extLst>
              <a:ext uri="{FF2B5EF4-FFF2-40B4-BE49-F238E27FC236}">
                <a16:creationId xmlns:a16="http://schemas.microsoft.com/office/drawing/2014/main" id="{28EDCC3D-6E81-D959-9AAF-0204556B282D}"/>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131</a:t>
            </a:r>
          </a:p>
        </p:txBody>
      </p:sp>
      <p:cxnSp>
        <p:nvCxnSpPr>
          <p:cNvPr id="5" name="Straight Connector 4">
            <a:extLst>
              <a:ext uri="{FF2B5EF4-FFF2-40B4-BE49-F238E27FC236}">
                <a16:creationId xmlns:a16="http://schemas.microsoft.com/office/drawing/2014/main" id="{38987F7C-06DB-197D-386B-1EA23D0F5A12}"/>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11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83DD-C8F2-5F51-3816-FD172D57E8F1}"/>
            </a:ext>
          </a:extLst>
        </p:cNvPr>
        <p:cNvGrpSpPr/>
        <p:nvPr/>
      </p:nvGrpSpPr>
      <p:grpSpPr>
        <a:xfrm>
          <a:off x="0" y="0"/>
          <a:ext cx="0" cy="0"/>
          <a:chOff x="0" y="0"/>
          <a:chExt cx="0" cy="0"/>
        </a:xfrm>
      </p:grpSpPr>
      <p:pic>
        <p:nvPicPr>
          <p:cNvPr id="2" name="Picture 1" descr="131-InfantCHB-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397723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E618D-E06F-82F3-F8BD-C4E24A074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89840C-49F4-3244-EE7C-24D07C11856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75-year-old male presents with </a:t>
            </a:r>
            <a:r>
              <a:rPr lang="en-US" dirty="0">
                <a:latin typeface="+mn-lt"/>
              </a:rPr>
              <a:t>confusion</a:t>
            </a:r>
          </a:p>
        </p:txBody>
      </p:sp>
      <p:sp>
        <p:nvSpPr>
          <p:cNvPr id="3" name="TextBox 2">
            <a:extLst>
              <a:ext uri="{FF2B5EF4-FFF2-40B4-BE49-F238E27FC236}">
                <a16:creationId xmlns:a16="http://schemas.microsoft.com/office/drawing/2014/main" id="{31C7F4CB-0233-E638-A311-A8968C23DC10}"/>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132</a:t>
            </a:r>
          </a:p>
        </p:txBody>
      </p:sp>
      <p:cxnSp>
        <p:nvCxnSpPr>
          <p:cNvPr id="5" name="Straight Connector 4">
            <a:extLst>
              <a:ext uri="{FF2B5EF4-FFF2-40B4-BE49-F238E27FC236}">
                <a16:creationId xmlns:a16="http://schemas.microsoft.com/office/drawing/2014/main" id="{ECE2D93F-FDE2-8432-65D0-FE776BD4F44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A4FEC-2243-386A-EB8C-034342A413CC}"/>
            </a:ext>
          </a:extLst>
        </p:cNvPr>
        <p:cNvGrpSpPr/>
        <p:nvPr/>
      </p:nvGrpSpPr>
      <p:grpSpPr>
        <a:xfrm>
          <a:off x="0" y="0"/>
          <a:ext cx="0" cy="0"/>
          <a:chOff x="0" y="0"/>
          <a:chExt cx="0" cy="0"/>
        </a:xfrm>
      </p:grpSpPr>
      <p:pic>
        <p:nvPicPr>
          <p:cNvPr id="2" name="Picture 1" descr="132-HyperK-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3043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4BD2B-129B-BCA6-727B-7339BBAD0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40BB7D-2727-ECAA-91A2-4BDBFEB91A4E}"/>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65-year-old female presents with </a:t>
            </a:r>
            <a:r>
              <a:rPr lang="en-US" dirty="0">
                <a:latin typeface="+mn-lt"/>
              </a:rPr>
              <a:t>chest pain</a:t>
            </a:r>
          </a:p>
        </p:txBody>
      </p:sp>
      <p:sp>
        <p:nvSpPr>
          <p:cNvPr id="3" name="TextBox 2">
            <a:extLst>
              <a:ext uri="{FF2B5EF4-FFF2-40B4-BE49-F238E27FC236}">
                <a16:creationId xmlns:a16="http://schemas.microsoft.com/office/drawing/2014/main" id="{586B56B6-8CF4-7D1E-A5E6-3BBBD7878B0F}"/>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133</a:t>
            </a:r>
          </a:p>
        </p:txBody>
      </p:sp>
      <p:cxnSp>
        <p:nvCxnSpPr>
          <p:cNvPr id="5" name="Straight Connector 4">
            <a:extLst>
              <a:ext uri="{FF2B5EF4-FFF2-40B4-BE49-F238E27FC236}">
                <a16:creationId xmlns:a16="http://schemas.microsoft.com/office/drawing/2014/main" id="{C832BC45-34FF-3F90-057D-851A904CB47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07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067BD-5120-E881-F032-8D55BBD2A36E}"/>
            </a:ext>
          </a:extLst>
        </p:cNvPr>
        <p:cNvGrpSpPr/>
        <p:nvPr/>
      </p:nvGrpSpPr>
      <p:grpSpPr>
        <a:xfrm>
          <a:off x="0" y="0"/>
          <a:ext cx="0" cy="0"/>
          <a:chOff x="0" y="0"/>
          <a:chExt cx="0" cy="0"/>
        </a:xfrm>
      </p:grpSpPr>
      <p:pic>
        <p:nvPicPr>
          <p:cNvPr id="2" name="Picture 1" descr="133-SgarbossaEvolve1-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55072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4F35B-27B6-2D1E-ADAC-E76C58D14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4DDCBD-672E-0A80-9E04-CC9825395326}"/>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46-year-old male presents with </a:t>
            </a:r>
            <a:r>
              <a:rPr lang="en-US" dirty="0">
                <a:latin typeface="+mn-lt"/>
              </a:rPr>
              <a:t>chest pain</a:t>
            </a:r>
          </a:p>
        </p:txBody>
      </p:sp>
      <p:sp>
        <p:nvSpPr>
          <p:cNvPr id="3" name="TextBox 2">
            <a:extLst>
              <a:ext uri="{FF2B5EF4-FFF2-40B4-BE49-F238E27FC236}">
                <a16:creationId xmlns:a16="http://schemas.microsoft.com/office/drawing/2014/main" id="{9986CE66-B27A-DB81-0C28-4798B3CA4A24}"/>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134</a:t>
            </a:r>
          </a:p>
        </p:txBody>
      </p:sp>
      <p:cxnSp>
        <p:nvCxnSpPr>
          <p:cNvPr id="5" name="Straight Connector 4">
            <a:extLst>
              <a:ext uri="{FF2B5EF4-FFF2-40B4-BE49-F238E27FC236}">
                <a16:creationId xmlns:a16="http://schemas.microsoft.com/office/drawing/2014/main" id="{68239268-9169-D5AD-4FCD-9CDBCB925F6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548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AB3CB-8A23-FD3B-489B-7CD0F36B5960}"/>
            </a:ext>
          </a:extLst>
        </p:cNvPr>
        <p:cNvGrpSpPr/>
        <p:nvPr/>
      </p:nvGrpSpPr>
      <p:grpSpPr>
        <a:xfrm>
          <a:off x="0" y="0"/>
          <a:ext cx="0" cy="0"/>
          <a:chOff x="0" y="0"/>
          <a:chExt cx="0" cy="0"/>
        </a:xfrm>
      </p:grpSpPr>
      <p:pic>
        <p:nvPicPr>
          <p:cNvPr id="2" name="Picture 1" descr="134-deWinter1-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200988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CG Stamped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G Stampede" id="{910F009D-651A-4DE1-8D05-191BEAF5189E}" vid="{6CBE172B-6667-422A-9DAB-43A0E64FECD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951D99F3FCAE4DADAAB15B482BF1AF" ma:contentTypeVersion="16" ma:contentTypeDescription="Create a new document." ma:contentTypeScope="" ma:versionID="41cf97e3ed2a829c2148a153d4f73d9f">
  <xsd:schema xmlns:xsd="http://www.w3.org/2001/XMLSchema" xmlns:xs="http://www.w3.org/2001/XMLSchema" xmlns:p="http://schemas.microsoft.com/office/2006/metadata/properties" xmlns:ns2="6a45c15d-b02b-4e02-9705-336a2e721168" xmlns:ns3="e945d878-a160-4bc3-9b68-e662fa61dd21" targetNamespace="http://schemas.microsoft.com/office/2006/metadata/properties" ma:root="true" ma:fieldsID="f93d29022ee15504ad2587596dd8d87f" ns2:_="" ns3:_="">
    <xsd:import namespace="6a45c15d-b02b-4e02-9705-336a2e721168"/>
    <xsd:import namespace="e945d878-a160-4bc3-9b68-e662fa61dd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45c15d-b02b-4e02-9705-336a2e721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45d878-a160-4bc3-9b68-e662fa61dd21"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ace2da9-601c-4ff3-801a-76c04b9df11d}" ma:internalName="TaxCatchAll" ma:showField="CatchAllData" ma:web="e945d878-a160-4bc3-9b68-e662fa61dd2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e945d878-a160-4bc3-9b68-e662fa61dd21">
      <UserInfo>
        <DisplayName>Fisher, Zoe Renee</DisplayName>
        <AccountId>52</AccountId>
        <AccountType/>
      </UserInfo>
      <UserInfo>
        <DisplayName>Reynolds, Catherine E</DisplayName>
        <AccountId>81</AccountId>
        <AccountType/>
      </UserInfo>
      <UserInfo>
        <DisplayName>Elagandhala, Akshay K</DisplayName>
        <AccountId>79</AccountId>
        <AccountType/>
      </UserInfo>
      <UserInfo>
        <DisplayName>OKeefe Rafaeli, Brandon</DisplayName>
        <AccountId>108</AccountId>
        <AccountType/>
      </UserInfo>
      <UserInfo>
        <DisplayName>Lowery, Curtis L</DisplayName>
        <AccountId>32</AccountId>
        <AccountType/>
      </UserInfo>
      <UserInfo>
        <DisplayName>Barry, Connor J</DisplayName>
        <AccountId>98</AccountId>
        <AccountType/>
      </UserInfo>
    </SharedWithUsers>
    <lcf76f155ced4ddcb4097134ff3c332f xmlns="6a45c15d-b02b-4e02-9705-336a2e721168">
      <Terms xmlns="http://schemas.microsoft.com/office/infopath/2007/PartnerControls"/>
    </lcf76f155ced4ddcb4097134ff3c332f>
    <TaxCatchAll xmlns="e945d878-a160-4bc3-9b68-e662fa61dd2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0CD1BF3-EEAB-4798-8AFE-A01D7CCE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45c15d-b02b-4e02-9705-336a2e721168"/>
    <ds:schemaRef ds:uri="e945d878-a160-4bc3-9b68-e662fa61d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A503DB-2118-487E-BC10-76AF075C65E7}">
  <ds:schemaRefs>
    <ds:schemaRef ds:uri="6a45c15d-b02b-4e02-9705-336a2e721168"/>
    <ds:schemaRef ds:uri="e945d878-a160-4bc3-9b68-e662fa61dd21"/>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545BF691-0CE1-4268-88F6-5D4BCD60334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38</TotalTime>
  <Words>53</Words>
  <Application>Microsoft Office PowerPoint</Application>
  <PresentationFormat>Widescreen</PresentationFormat>
  <Paragraphs>21</Paragraphs>
  <Slides>13</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Nunito Sans</vt:lpstr>
      <vt:lpstr>Arial</vt:lpstr>
      <vt:lpstr>Ink Free</vt:lpstr>
      <vt:lpstr>Calibri</vt:lpstr>
      <vt:lpstr>Nunito Sans ExtraLight</vt:lpstr>
      <vt:lpstr>1_Office Theme</vt:lpstr>
      <vt:lpstr>ECG Stampede</vt:lpstr>
      <vt:lpstr>Conference XX</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Conference</dc:title>
  <dc:creator>Ben Cooper</dc:creator>
  <cp:lastModifiedBy>Cooper, Benjamin</cp:lastModifiedBy>
  <cp:revision>3</cp:revision>
  <dcterms:created xsi:type="dcterms:W3CDTF">2017-12-05T04:01:38Z</dcterms:created>
  <dcterms:modified xsi:type="dcterms:W3CDTF">2026-06-22T03:12:14Z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0x0101000A951D99F3FCAE4DADAAB15B482BF1AF</vt:lpwstr>
  </property>
  <property fmtid="{D5CDD505-2E9C-101B-9397-08002B2CF9AE}" pid="3" name="MediaServiceImageTags">
    <vt:lpwstr/>
  </property>
</Properties>
</file>