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19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  <p:sldId id="2390" r:id="rId15"/>
    <p:sldId id="2384" r:id="rId16"/>
    <p:sldId id="2391" r:id="rId17"/>
    <p:sldId id="2386" r:id="rId18"/>
  </p:sldIdLst>
  <p:sldSz cx="12192000" cy="6858000"/>
  <p:notesSz cx="6858000" cy="9144000"/>
  <p:embeddedFontLst>
    <p:embeddedFont>
      <p:font typeface="Ink Free" panose="03080402000500000000" pitchFamily="66" charset="0"/>
      <p:regular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ExtraLight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Inferior ST-elevation Myocardial Infarction.</a:t>
            </a:r>
          </a:p>
          <a:p/>
          <a:p>
            <a:r>
              <a:t>Inferior ST-elevation Myocardial Infarction. Subtle inferior ST straightening with negative terminal T wave deflection in lead III suggests myocardial infarction (Figure 28). While this ECG does not meet classic ST-elevation myocardial infarction criteria, it should prompt serial ECGs, early cardiology consultation, and possible emergent catheterization. Left heart catheterization revealed 90% stenosis of the left circumflex and occlusion of the second obtuse marginal branch.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Hyperkalemia.</a:t>
            </a:r>
          </a:p>
          <a:p/>
          <a:p>
            <a:r>
              <a:t>Hyperkalemia. Electrocardiographic findings of hyperkalemia tend to follow a progression as toxicity progresses. Often, the earliest finding is narrow-based, peaked T waves. At the extreme end of the hyperkalemia spectrum, sine wave morphology is a harbinger of impending ventricular fibrillation.  This ECG has a very wide QRS approaching sine wave morphology.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Hypokalemia.</a:t>
            </a:r>
          </a:p>
          <a:p/>
          <a:p>
            <a:r>
              <a:t>Hypokalemia, Prolonged QT. While there is quite a bit of baseline artifact, a prolonged QT interval with broad-based T waves is evident. This patient was severely hypokalemic (2.4 mEq/L) and intermittently went into polymorphic ventricular tachycardia. Overdrive pacing via a temporary transvenous pacer was initiated to avoid further episodes of polymorphic ventricular tachycardia.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Global Subendocardial Ischemia.</a:t>
            </a:r>
          </a:p>
          <a:p/>
          <a:p>
            <a:r>
              <a:t>Global Subendocardial Ischemia. Any pathology that creates a supply/demand mismatch can cause this pattern of multilead ST-segment depressions and ST-segment elevation in aVR. The differential diagnosis for this pattern was previously described in case 5. In the right clinical context, this pattern is recognized as a predictor of triple vessel and/or left main disease. This patient had elevated troponins and left heart catheterization revealed diffuse disease not amenable to percutaneous coronary intervention; coronary bypass grafting was successful.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Ventricular Tachycardia.</a:t>
            </a:r>
          </a:p>
          <a:p/>
          <a:p>
            <a:r>
              <a:t>Ventricular Tachycardia. A fusion beat near the beginning of the rhythm strip (Figure 29) represents the fusion of a normally conducted complex with a ventricular complex and indicates the presence of atrioventricular dissociation - in this case, the result of ventricular tachycardia.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Hyperacute T Waves.</a:t>
            </a:r>
          </a:p>
          <a:p/>
          <a:p>
            <a:r>
              <a:t>Hyperacute T Waves, ST-elevation Myocardial Infarction. While not particularly large in amplitude, the T waves in V5 and V6 are broad-based and larger than their associated QRS complexes. This ECG evolved into a more obvious ST-elevation myocardial infarction on the subsequent ECG. Leart heart catheterization revealed an occluded left anterior descending artery.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14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62-year-old female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62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Inf MI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70-year-old female presents with </a:t>
            </a:r>
            <a:r>
              <a:rPr lang="en-US" dirty="0">
                <a:latin typeface="+mn-lt"/>
              </a:rPr>
              <a:t>altered 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63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HyperK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50-year-old female presents with </a:t>
            </a:r>
            <a:r>
              <a:rPr lang="en-US" dirty="0">
                <a:latin typeface="+mn-lt"/>
              </a:rPr>
              <a:t>vomiting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64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HypoK-bigeminy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90-year-old male presents with </a:t>
            </a:r>
            <a:r>
              <a:rPr lang="en-US" dirty="0">
                <a:latin typeface="+mn-lt"/>
              </a:rPr>
              <a:t>weakness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65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aVR-STE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19-year-old female presents with </a:t>
            </a:r>
            <a:r>
              <a:rPr lang="en-US" dirty="0">
                <a:latin typeface="+mn-lt"/>
              </a:rPr>
              <a:t>altered 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66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FusionBeats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44-year-old female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67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-HyperacuteTWaves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53</Words>
  <Application>Microsoft Office PowerPoint</Application>
  <PresentationFormat>Widescreen</PresentationFormat>
  <Paragraphs>21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 Sans</vt:lpstr>
      <vt:lpstr>Arial</vt:lpstr>
      <vt:lpstr>Ink Free</vt:lpstr>
      <vt:lpstr>Calibri</vt:lpstr>
      <vt:lpstr>Nunito Sans ExtraLight</vt:lpstr>
      <vt:lpstr>1_Office Theme</vt:lpstr>
      <vt:lpstr>ECG Stampede</vt:lpstr>
      <vt:lpstr>Conference XX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3</cp:revision>
  <dcterms:created xsi:type="dcterms:W3CDTF">2017-12-05T04:01:38Z</dcterms:created>
  <dcterms:modified xsi:type="dcterms:W3CDTF">2026-06-22T03:12:14Z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