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ngesInfos/changesInfo1.xml" ContentType="application/vnd.ms-powerpoint.changesinfo+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 id="2147483684" r:id="rId5"/>
  </p:sldMasterIdLst>
  <p:notesMasterIdLst>
    <p:notesMasterId r:id="rId19"/>
  </p:notesMasterIdLst>
  <p:sldIdLst>
    <p:sldId id="256" r:id="rId6"/>
    <p:sldId id="344" r:id="rId7"/>
    <p:sldId id="257" r:id="rId8"/>
    <p:sldId id="2387" r:id="rId9"/>
    <p:sldId id="2378" r:id="rId10"/>
    <p:sldId id="2388" r:id="rId11"/>
    <p:sldId id="2380" r:id="rId12"/>
    <p:sldId id="2389" r:id="rId13"/>
    <p:sldId id="2382" r:id="rId14"/>
    <p:sldId id="2390" r:id="rId15"/>
    <p:sldId id="2384" r:id="rId16"/>
    <p:sldId id="2391" r:id="rId17"/>
    <p:sldId id="2386" r:id="rId18"/>
  </p:sldIdLst>
  <p:sldSz cx="12192000" cy="6858000"/>
  <p:notesSz cx="6858000" cy="9144000"/>
  <p:embeddedFontLst>
    <p:embeddedFont>
      <p:font typeface="Ink Free" panose="03080402000500000000" pitchFamily="66" charset="0"/>
      <p:regular r:id="rId20"/>
    </p:embeddedFont>
    <p:embeddedFont>
      <p:font typeface="Nunito Sans" pitchFamily="2" charset="0"/>
      <p:regular r:id="rId21"/>
      <p:bold r:id="rId22"/>
      <p:italic r:id="rId23"/>
      <p:boldItalic r:id="rId24"/>
    </p:embeddedFont>
    <p:embeddedFont>
      <p:font typeface="Nunito Sans ExtraLight" pitchFamily="2" charset="0"/>
      <p:regular r:id="rId25"/>
      <p: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6361"/>
    <a:srgbClr val="E6E6E6"/>
    <a:srgbClr val="373635"/>
    <a:srgbClr val="2A2A2B"/>
    <a:srgbClr val="8C0E12"/>
    <a:srgbClr val="5279F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3D84A6-9C4C-4680-9C4E-88F4A25E7658}" v="46" dt="2026-06-22T03:12:12.13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2082" autoAdjust="0"/>
  </p:normalViewPr>
  <p:slideViewPr>
    <p:cSldViewPr snapToGrid="0">
      <p:cViewPr varScale="1">
        <p:scale>
          <a:sx n="87" d="100"/>
          <a:sy n="87" d="100"/>
        </p:scale>
        <p:origin x="1392"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Master" Target="slideMasters/slideMaster2.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notesMaster" Target="notesMasters/notesMaster1.xml"/><Relationship Id="rId20" Type="http://schemas.openxmlformats.org/officeDocument/2006/relationships/font" Target="fonts/font1.fntdata"/><Relationship Id="rId21" Type="http://schemas.openxmlformats.org/officeDocument/2006/relationships/font" Target="fonts/font2.fntdata"/><Relationship Id="rId22" Type="http://schemas.openxmlformats.org/officeDocument/2006/relationships/font" Target="fonts/font3.fntdata"/><Relationship Id="rId23" Type="http://schemas.openxmlformats.org/officeDocument/2006/relationships/font" Target="fonts/font4.fntdata"/><Relationship Id="rId24" Type="http://schemas.openxmlformats.org/officeDocument/2006/relationships/font" Target="fonts/font5.fntdata"/><Relationship Id="rId25" Type="http://schemas.openxmlformats.org/officeDocument/2006/relationships/font" Target="fonts/font6.fntdata"/><Relationship Id="rId26" Type="http://schemas.openxmlformats.org/officeDocument/2006/relationships/font" Target="fonts/font7.fntdata"/><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31" Type="http://schemas.microsoft.com/office/2016/11/relationships/changesInfo" Target="changesInfos/changesInfo1.xml"/><Relationship Id="rId3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oper, Benjamin" userId="4e6d6a2f-2bf5-4843-afef-c899fee87a24" providerId="ADAL" clId="{26925317-AAFA-4459-AA7A-3EDE50AEFE08}"/>
    <pc:docChg chg="custSel addSld delSld modSld">
      <pc:chgData name="Cooper, Benjamin" userId="4e6d6a2f-2bf5-4843-afef-c899fee87a24" providerId="ADAL" clId="{26925317-AAFA-4459-AA7A-3EDE50AEFE08}" dt="2026-06-22T03:12:13.948" v="69" actId="47"/>
      <pc:docMkLst>
        <pc:docMk/>
      </pc:docMkLst>
      <pc:sldChg chg="modSp mod">
        <pc:chgData name="Cooper, Benjamin" userId="4e6d6a2f-2bf5-4843-afef-c899fee87a24" providerId="ADAL" clId="{26925317-AAFA-4459-AA7A-3EDE50AEFE08}" dt="2026-06-21T23:53:20.544" v="1" actId="20577"/>
        <pc:sldMkLst>
          <pc:docMk/>
          <pc:sldMk cId="704517557" sldId="256"/>
        </pc:sldMkLst>
        <pc:spChg chg="mod">
          <ac:chgData name="Cooper, Benjamin" userId="4e6d6a2f-2bf5-4843-afef-c899fee87a24" providerId="ADAL" clId="{26925317-AAFA-4459-AA7A-3EDE50AEFE08}" dt="2026-06-21T23:53:20.544" v="1" actId="20577"/>
          <ac:spMkLst>
            <pc:docMk/>
            <pc:sldMk cId="704517557" sldId="256"/>
            <ac:spMk id="2" creationId="{31317864-DBB3-4199-8C8E-D43932D38DA0}"/>
          </ac:spMkLst>
        </pc:spChg>
      </pc:sldChg>
      <pc:sldChg chg="modNotesTx">
        <pc:chgData name="Cooper, Benjamin" userId="4e6d6a2f-2bf5-4843-afef-c899fee87a24" providerId="ADAL" clId="{26925317-AAFA-4459-AA7A-3EDE50AEFE08}" dt="2026-06-21T23:54:01.105" v="21" actId="20577"/>
        <pc:sldMkLst>
          <pc:docMk/>
          <pc:sldMk cId="490656777" sldId="257"/>
        </pc:sldMkLst>
      </pc:sldChg>
      <pc:sldChg chg="del">
        <pc:chgData name="Cooper, Benjamin" userId="4e6d6a2f-2bf5-4843-afef-c899fee87a24" providerId="ADAL" clId="{26925317-AAFA-4459-AA7A-3EDE50AEFE08}" dt="2026-06-21T23:54:15.153" v="26" actId="47"/>
        <pc:sldMkLst>
          <pc:docMk/>
          <pc:sldMk cId="2311385089" sldId="276"/>
        </pc:sldMkLst>
      </pc:sldChg>
      <pc:sldChg chg="del">
        <pc:chgData name="Cooper, Benjamin" userId="4e6d6a2f-2bf5-4843-afef-c899fee87a24" providerId="ADAL" clId="{26925317-AAFA-4459-AA7A-3EDE50AEFE08}" dt="2026-06-21T23:54:04.526" v="24" actId="47"/>
        <pc:sldMkLst>
          <pc:docMk/>
          <pc:sldMk cId="2234265494" sldId="297"/>
        </pc:sldMkLst>
      </pc:sldChg>
      <pc:sldChg chg="modSp mod">
        <pc:chgData name="Cooper, Benjamin" userId="4e6d6a2f-2bf5-4843-afef-c899fee87a24" providerId="ADAL" clId="{26925317-AAFA-4459-AA7A-3EDE50AEFE08}" dt="2026-06-22T03:11:46.053" v="59" actId="20577"/>
        <pc:sldMkLst>
          <pc:docMk/>
          <pc:sldMk cId="3424264834" sldId="344"/>
        </pc:sldMkLst>
        <pc:spChg chg="mod">
          <ac:chgData name="Cooper, Benjamin" userId="4e6d6a2f-2bf5-4843-afef-c899fee87a24" providerId="ADAL" clId="{26925317-AAFA-4459-AA7A-3EDE50AEFE08}" dt="2026-06-22T03:11:46.053" v="59" actId="20577"/>
          <ac:spMkLst>
            <pc:docMk/>
            <pc:sldMk cId="3424264834" sldId="344"/>
            <ac:spMk id="2" creationId="{BD33F013-86A1-A17B-5E52-CF0F5F76ABB7}"/>
          </ac:spMkLst>
        </pc:spChg>
        <pc:spChg chg="mod">
          <ac:chgData name="Cooper, Benjamin" userId="4e6d6a2f-2bf5-4843-afef-c899fee87a24" providerId="ADAL" clId="{26925317-AAFA-4459-AA7A-3EDE50AEFE08}" dt="2026-06-21T23:53:30.429" v="8" actId="14100"/>
          <ac:spMkLst>
            <pc:docMk/>
            <pc:sldMk cId="3424264834" sldId="344"/>
            <ac:spMk id="3" creationId="{03FF28D4-B567-8573-AAD1-2CD74EACFFBA}"/>
          </ac:spMkLst>
        </pc:spChg>
      </pc:sldChg>
      <pc:sldChg chg="del">
        <pc:chgData name="Cooper, Benjamin" userId="4e6d6a2f-2bf5-4843-afef-c899fee87a24" providerId="ADAL" clId="{26925317-AAFA-4459-AA7A-3EDE50AEFE08}" dt="2026-06-21T23:54:15.153" v="26" actId="47"/>
        <pc:sldMkLst>
          <pc:docMk/>
          <pc:sldMk cId="238958789" sldId="374"/>
        </pc:sldMkLst>
      </pc:sldChg>
      <pc:sldChg chg="del">
        <pc:chgData name="Cooper, Benjamin" userId="4e6d6a2f-2bf5-4843-afef-c899fee87a24" providerId="ADAL" clId="{26925317-AAFA-4459-AA7A-3EDE50AEFE08}" dt="2026-06-21T23:54:15.153" v="26" actId="47"/>
        <pc:sldMkLst>
          <pc:docMk/>
          <pc:sldMk cId="443096978" sldId="375"/>
        </pc:sldMkLst>
      </pc:sldChg>
      <pc:sldChg chg="del">
        <pc:chgData name="Cooper, Benjamin" userId="4e6d6a2f-2bf5-4843-afef-c899fee87a24" providerId="ADAL" clId="{26925317-AAFA-4459-AA7A-3EDE50AEFE08}" dt="2026-06-21T23:54:15.153" v="26" actId="47"/>
        <pc:sldMkLst>
          <pc:docMk/>
          <pc:sldMk cId="4081049514" sldId="376"/>
        </pc:sldMkLst>
      </pc:sldChg>
      <pc:sldChg chg="del">
        <pc:chgData name="Cooper, Benjamin" userId="4e6d6a2f-2bf5-4843-afef-c899fee87a24" providerId="ADAL" clId="{26925317-AAFA-4459-AA7A-3EDE50AEFE08}" dt="2026-06-21T23:54:15.153" v="26" actId="47"/>
        <pc:sldMkLst>
          <pc:docMk/>
          <pc:sldMk cId="1418448897" sldId="377"/>
        </pc:sldMkLst>
      </pc:sldChg>
      <pc:sldChg chg="del">
        <pc:chgData name="Cooper, Benjamin" userId="4e6d6a2f-2bf5-4843-afef-c899fee87a24" providerId="ADAL" clId="{26925317-AAFA-4459-AA7A-3EDE50AEFE08}" dt="2026-06-21T23:54:15.153" v="26" actId="47"/>
        <pc:sldMkLst>
          <pc:docMk/>
          <pc:sldMk cId="199439260" sldId="378"/>
        </pc:sldMkLst>
      </pc:sldChg>
      <pc:sldChg chg="del">
        <pc:chgData name="Cooper, Benjamin" userId="4e6d6a2f-2bf5-4843-afef-c899fee87a24" providerId="ADAL" clId="{26925317-AAFA-4459-AA7A-3EDE50AEFE08}" dt="2026-06-21T23:54:15.153" v="26" actId="47"/>
        <pc:sldMkLst>
          <pc:docMk/>
          <pc:sldMk cId="1831723110" sldId="379"/>
        </pc:sldMkLst>
      </pc:sldChg>
      <pc:sldChg chg="del">
        <pc:chgData name="Cooper, Benjamin" userId="4e6d6a2f-2bf5-4843-afef-c899fee87a24" providerId="ADAL" clId="{26925317-AAFA-4459-AA7A-3EDE50AEFE08}" dt="2026-06-21T23:54:15.153" v="26" actId="47"/>
        <pc:sldMkLst>
          <pc:docMk/>
          <pc:sldMk cId="2140823246" sldId="380"/>
        </pc:sldMkLst>
      </pc:sldChg>
      <pc:sldChg chg="del">
        <pc:chgData name="Cooper, Benjamin" userId="4e6d6a2f-2bf5-4843-afef-c899fee87a24" providerId="ADAL" clId="{26925317-AAFA-4459-AA7A-3EDE50AEFE08}" dt="2026-06-21T23:54:15.153" v="26" actId="47"/>
        <pc:sldMkLst>
          <pc:docMk/>
          <pc:sldMk cId="1705229001" sldId="381"/>
        </pc:sldMkLst>
      </pc:sldChg>
      <pc:sldChg chg="del">
        <pc:chgData name="Cooper, Benjamin" userId="4e6d6a2f-2bf5-4843-afef-c899fee87a24" providerId="ADAL" clId="{26925317-AAFA-4459-AA7A-3EDE50AEFE08}" dt="2026-06-21T23:54:15.153" v="26" actId="47"/>
        <pc:sldMkLst>
          <pc:docMk/>
          <pc:sldMk cId="1517060379" sldId="382"/>
        </pc:sldMkLst>
      </pc:sldChg>
      <pc:sldChg chg="del">
        <pc:chgData name="Cooper, Benjamin" userId="4e6d6a2f-2bf5-4843-afef-c899fee87a24" providerId="ADAL" clId="{26925317-AAFA-4459-AA7A-3EDE50AEFE08}" dt="2026-06-21T23:54:15.153" v="26" actId="47"/>
        <pc:sldMkLst>
          <pc:docMk/>
          <pc:sldMk cId="221496410" sldId="383"/>
        </pc:sldMkLst>
      </pc:sldChg>
      <pc:sldChg chg="del">
        <pc:chgData name="Cooper, Benjamin" userId="4e6d6a2f-2bf5-4843-afef-c899fee87a24" providerId="ADAL" clId="{26925317-AAFA-4459-AA7A-3EDE50AEFE08}" dt="2026-06-21T23:54:03.019" v="22" actId="47"/>
        <pc:sldMkLst>
          <pc:docMk/>
          <pc:sldMk cId="2184221663" sldId="414"/>
        </pc:sldMkLst>
      </pc:sldChg>
      <pc:sldChg chg="del">
        <pc:chgData name="Cooper, Benjamin" userId="4e6d6a2f-2bf5-4843-afef-c899fee87a24" providerId="ADAL" clId="{26925317-AAFA-4459-AA7A-3EDE50AEFE08}" dt="2026-06-21T23:54:03.768" v="23" actId="47"/>
        <pc:sldMkLst>
          <pc:docMk/>
          <pc:sldMk cId="1424628400" sldId="427"/>
        </pc:sldMkLst>
      </pc:sldChg>
      <pc:sldChg chg="del">
        <pc:chgData name="Cooper, Benjamin" userId="4e6d6a2f-2bf5-4843-afef-c899fee87a24" providerId="ADAL" clId="{26925317-AAFA-4459-AA7A-3EDE50AEFE08}" dt="2026-06-21T23:54:15.153" v="26" actId="47"/>
        <pc:sldMkLst>
          <pc:docMk/>
          <pc:sldMk cId="160916946" sldId="431"/>
        </pc:sldMkLst>
      </pc:sldChg>
      <pc:sldChg chg="del">
        <pc:chgData name="Cooper, Benjamin" userId="4e6d6a2f-2bf5-4843-afef-c899fee87a24" providerId="ADAL" clId="{26925317-AAFA-4459-AA7A-3EDE50AEFE08}" dt="2026-06-21T23:54:15.153" v="26" actId="47"/>
        <pc:sldMkLst>
          <pc:docMk/>
          <pc:sldMk cId="126479679" sldId="471"/>
        </pc:sldMkLst>
      </pc:sldChg>
      <pc:sldChg chg="del">
        <pc:chgData name="Cooper, Benjamin" userId="4e6d6a2f-2bf5-4843-afef-c899fee87a24" providerId="ADAL" clId="{26925317-AAFA-4459-AA7A-3EDE50AEFE08}" dt="2026-06-21T23:54:15.153" v="26" actId="47"/>
        <pc:sldMkLst>
          <pc:docMk/>
          <pc:sldMk cId="3540434176" sldId="499"/>
        </pc:sldMkLst>
      </pc:sldChg>
      <pc:sldChg chg="del">
        <pc:chgData name="Cooper, Benjamin" userId="4e6d6a2f-2bf5-4843-afef-c899fee87a24" providerId="ADAL" clId="{26925317-AAFA-4459-AA7A-3EDE50AEFE08}" dt="2026-06-21T23:54:15.153" v="26" actId="47"/>
        <pc:sldMkLst>
          <pc:docMk/>
          <pc:sldMk cId="2679569250" sldId="501"/>
        </pc:sldMkLst>
      </pc:sldChg>
      <pc:sldChg chg="del">
        <pc:chgData name="Cooper, Benjamin" userId="4e6d6a2f-2bf5-4843-afef-c899fee87a24" providerId="ADAL" clId="{26925317-AAFA-4459-AA7A-3EDE50AEFE08}" dt="2026-06-21T23:54:15.153" v="26" actId="47"/>
        <pc:sldMkLst>
          <pc:docMk/>
          <pc:sldMk cId="2827995954" sldId="2344"/>
        </pc:sldMkLst>
      </pc:sldChg>
      <pc:sldChg chg="del">
        <pc:chgData name="Cooper, Benjamin" userId="4e6d6a2f-2bf5-4843-afef-c899fee87a24" providerId="ADAL" clId="{26925317-AAFA-4459-AA7A-3EDE50AEFE08}" dt="2026-06-21T23:54:15.153" v="26" actId="47"/>
        <pc:sldMkLst>
          <pc:docMk/>
          <pc:sldMk cId="3008330163" sldId="2366"/>
        </pc:sldMkLst>
      </pc:sldChg>
      <pc:sldChg chg="del">
        <pc:chgData name="Cooper, Benjamin" userId="4e6d6a2f-2bf5-4843-afef-c899fee87a24" providerId="ADAL" clId="{26925317-AAFA-4459-AA7A-3EDE50AEFE08}" dt="2026-06-21T23:54:15.153" v="26" actId="47"/>
        <pc:sldMkLst>
          <pc:docMk/>
          <pc:sldMk cId="597372976" sldId="2375"/>
        </pc:sldMkLst>
      </pc:sldChg>
      <pc:sldChg chg="del">
        <pc:chgData name="Cooper, Benjamin" userId="4e6d6a2f-2bf5-4843-afef-c899fee87a24" providerId="ADAL" clId="{26925317-AAFA-4459-AA7A-3EDE50AEFE08}" dt="2026-06-21T23:54:15.153" v="26" actId="47"/>
        <pc:sldMkLst>
          <pc:docMk/>
          <pc:sldMk cId="475592542" sldId="2376"/>
        </pc:sldMkLst>
      </pc:sldChg>
      <pc:sldChg chg="add del">
        <pc:chgData name="Cooper, Benjamin" userId="4e6d6a2f-2bf5-4843-afef-c899fee87a24" providerId="ADAL" clId="{26925317-AAFA-4459-AA7A-3EDE50AEFE08}" dt="2026-06-22T03:11:51.124" v="61" actId="47"/>
        <pc:sldMkLst>
          <pc:docMk/>
          <pc:sldMk cId="4208855152" sldId="2377"/>
        </pc:sldMkLst>
      </pc:sldChg>
      <pc:sldChg chg="add">
        <pc:chgData name="Cooper, Benjamin" userId="4e6d6a2f-2bf5-4843-afef-c899fee87a24" providerId="ADAL" clId="{26925317-AAFA-4459-AA7A-3EDE50AEFE08}" dt="2026-06-21T23:54:10.885" v="25"/>
        <pc:sldMkLst>
          <pc:docMk/>
          <pc:sldMk cId="4027296647" sldId="2378"/>
        </pc:sldMkLst>
      </pc:sldChg>
      <pc:sldChg chg="add del">
        <pc:chgData name="Cooper, Benjamin" userId="4e6d6a2f-2bf5-4843-afef-c899fee87a24" providerId="ADAL" clId="{26925317-AAFA-4459-AA7A-3EDE50AEFE08}" dt="2026-06-22T03:11:58.944" v="63" actId="47"/>
        <pc:sldMkLst>
          <pc:docMk/>
          <pc:sldMk cId="3371003986" sldId="2379"/>
        </pc:sldMkLst>
      </pc:sldChg>
      <pc:sldChg chg="add">
        <pc:chgData name="Cooper, Benjamin" userId="4e6d6a2f-2bf5-4843-afef-c899fee87a24" providerId="ADAL" clId="{26925317-AAFA-4459-AA7A-3EDE50AEFE08}" dt="2026-06-21T23:54:26.669" v="27"/>
        <pc:sldMkLst>
          <pc:docMk/>
          <pc:sldMk cId="3397723222" sldId="2380"/>
        </pc:sldMkLst>
      </pc:sldChg>
      <pc:sldChg chg="add del">
        <pc:chgData name="Cooper, Benjamin" userId="4e6d6a2f-2bf5-4843-afef-c899fee87a24" providerId="ADAL" clId="{26925317-AAFA-4459-AA7A-3EDE50AEFE08}" dt="2026-06-22T03:12:05.280" v="65" actId="47"/>
        <pc:sldMkLst>
          <pc:docMk/>
          <pc:sldMk cId="1243026808" sldId="2381"/>
        </pc:sldMkLst>
      </pc:sldChg>
      <pc:sldChg chg="add">
        <pc:chgData name="Cooper, Benjamin" userId="4e6d6a2f-2bf5-4843-afef-c899fee87a24" providerId="ADAL" clId="{26925317-AAFA-4459-AA7A-3EDE50AEFE08}" dt="2026-06-21T23:54:28.179" v="28"/>
        <pc:sldMkLst>
          <pc:docMk/>
          <pc:sldMk cId="1304331997" sldId="2382"/>
        </pc:sldMkLst>
      </pc:sldChg>
      <pc:sldChg chg="add del">
        <pc:chgData name="Cooper, Benjamin" userId="4e6d6a2f-2bf5-4843-afef-c899fee87a24" providerId="ADAL" clId="{26925317-AAFA-4459-AA7A-3EDE50AEFE08}" dt="2026-06-22T03:12:09.790" v="67" actId="47"/>
        <pc:sldMkLst>
          <pc:docMk/>
          <pc:sldMk cId="2334420515" sldId="2383"/>
        </pc:sldMkLst>
      </pc:sldChg>
      <pc:sldChg chg="add">
        <pc:chgData name="Cooper, Benjamin" userId="4e6d6a2f-2bf5-4843-afef-c899fee87a24" providerId="ADAL" clId="{26925317-AAFA-4459-AA7A-3EDE50AEFE08}" dt="2026-06-21T23:54:29.277" v="29"/>
        <pc:sldMkLst>
          <pc:docMk/>
          <pc:sldMk cId="3550727095" sldId="2384"/>
        </pc:sldMkLst>
      </pc:sldChg>
      <pc:sldChg chg="add del">
        <pc:chgData name="Cooper, Benjamin" userId="4e6d6a2f-2bf5-4843-afef-c899fee87a24" providerId="ADAL" clId="{26925317-AAFA-4459-AA7A-3EDE50AEFE08}" dt="2026-06-22T03:12:13.948" v="69" actId="47"/>
        <pc:sldMkLst>
          <pc:docMk/>
          <pc:sldMk cId="3311233901" sldId="2385"/>
        </pc:sldMkLst>
      </pc:sldChg>
      <pc:sldChg chg="add">
        <pc:chgData name="Cooper, Benjamin" userId="4e6d6a2f-2bf5-4843-afef-c899fee87a24" providerId="ADAL" clId="{26925317-AAFA-4459-AA7A-3EDE50AEFE08}" dt="2026-06-21T23:54:36.841" v="30"/>
        <pc:sldMkLst>
          <pc:docMk/>
          <pc:sldMk cId="1200988275" sldId="2386"/>
        </pc:sldMkLst>
      </pc:sldChg>
      <pc:sldChg chg="add">
        <pc:chgData name="Cooper, Benjamin" userId="4e6d6a2f-2bf5-4843-afef-c899fee87a24" providerId="ADAL" clId="{26925317-AAFA-4459-AA7A-3EDE50AEFE08}" dt="2026-06-22T03:11:49.761" v="60"/>
        <pc:sldMkLst>
          <pc:docMk/>
          <pc:sldMk cId="1350577077" sldId="2387"/>
        </pc:sldMkLst>
      </pc:sldChg>
      <pc:sldChg chg="add">
        <pc:chgData name="Cooper, Benjamin" userId="4e6d6a2f-2bf5-4843-afef-c899fee87a24" providerId="ADAL" clId="{26925317-AAFA-4459-AA7A-3EDE50AEFE08}" dt="2026-06-22T03:11:56.089" v="62"/>
        <pc:sldMkLst>
          <pc:docMk/>
          <pc:sldMk cId="3098118195" sldId="2388"/>
        </pc:sldMkLst>
      </pc:sldChg>
      <pc:sldChg chg="add">
        <pc:chgData name="Cooper, Benjamin" userId="4e6d6a2f-2bf5-4843-afef-c899fee87a24" providerId="ADAL" clId="{26925317-AAFA-4459-AA7A-3EDE50AEFE08}" dt="2026-06-22T03:12:00.527" v="64"/>
        <pc:sldMkLst>
          <pc:docMk/>
          <pc:sldMk cId="1343239" sldId="2389"/>
        </pc:sldMkLst>
      </pc:sldChg>
      <pc:sldChg chg="add">
        <pc:chgData name="Cooper, Benjamin" userId="4e6d6a2f-2bf5-4843-afef-c899fee87a24" providerId="ADAL" clId="{26925317-AAFA-4459-AA7A-3EDE50AEFE08}" dt="2026-06-22T03:12:06.961" v="66"/>
        <pc:sldMkLst>
          <pc:docMk/>
          <pc:sldMk cId="1044079374" sldId="2390"/>
        </pc:sldMkLst>
      </pc:sldChg>
      <pc:sldChg chg="add">
        <pc:chgData name="Cooper, Benjamin" userId="4e6d6a2f-2bf5-4843-afef-c899fee87a24" providerId="ADAL" clId="{26925317-AAFA-4459-AA7A-3EDE50AEFE08}" dt="2026-06-22T03:12:12.123" v="68"/>
        <pc:sldMkLst>
          <pc:docMk/>
          <pc:sldMk cId="915487301" sldId="239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3023C9-BAA3-41EA-AE30-D6F4A0E435B5}" type="datetimeFigureOut">
              <a:rPr lang="en-US" smtClean="0"/>
              <a:t>6/21/2026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FC372D-4ED0-4349-A599-5935843CE418}" type="slidenum">
              <a:rPr lang="en-US" smtClean="0"/>
              <a:t>‹#›</a:t>
            </a:fld>
            <a:endParaRPr lang="en-US"/>
          </a:p>
        </p:txBody>
      </p:sp>
    </p:spTree>
    <p:extLst>
      <p:ext uri="{BB962C8B-B14F-4D97-AF65-F5344CB8AC3E}">
        <p14:creationId xmlns:p14="http://schemas.microsoft.com/office/powerpoint/2010/main" val="1503721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DFC372D-4ED0-4349-A599-5935843CE418}" type="slidenum">
              <a:rPr lang="en-US" smtClean="0"/>
              <a:t>1</a:t>
            </a:fld>
            <a:endParaRPr lang="en-US"/>
          </a:p>
        </p:txBody>
      </p:sp>
    </p:spTree>
    <p:extLst>
      <p:ext uri="{BB962C8B-B14F-4D97-AF65-F5344CB8AC3E}">
        <p14:creationId xmlns:p14="http://schemas.microsoft.com/office/powerpoint/2010/main" val="13920098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Anterior ST-elevation Myocardial Infarction.</a:t>
            </a:r>
          </a:p>
          <a:p/>
          <a:p>
            <a:r>
              <a:t>Anterior ST-elevation Myocardial Infarction. There is ST-segment elevation associated with terminal QRS distortion in lead V3, a highly specific for ST-elevation Myocardial Infarction Terminal QRS distortion is the absence of both an S and J wave in either V2 or V3 (Figure 20). Left heart catheterization revealed a 100% mid left anterior descending artery occlusion.</a:t>
            </a:r>
          </a:p>
        </p:txBody>
      </p:sp>
      <p:sp>
        <p:nvSpPr>
          <p:cNvPr id="4" name="Slide Number Placeholder 3"/>
          <p:cNvSpPr>
            <a:spLocks noGrp="1"/>
          </p:cNvSpPr>
          <p:nvPr>
            <p:ph type="sldNum" sz="quarter" idx="10"/>
          </p:nvPr>
        </p:nvSpPr>
        <p:spPr/>
        <p:txBody>
          <a:bodyPr/>
          <a:lstStyle/>
          <a:p>
            <a:fld id="{BDFC372D-4ED0-4349-A599-5935843CE418}" type="slidenum">
              <a:rPr lang="en-US" smtClean="0"/>
              <a:t>3</a:t>
            </a:fld>
            <a:endParaRPr lang="en-US"/>
          </a:p>
        </p:txBody>
      </p:sp>
    </p:spTree>
    <p:extLst>
      <p:ext uri="{BB962C8B-B14F-4D97-AF65-F5344CB8AC3E}">
        <p14:creationId xmlns:p14="http://schemas.microsoft.com/office/powerpoint/2010/main" val="30700406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A69D1-AF02-C09F-1F8F-BFC97C7AD0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F504A9-0EAA-88FC-E9E2-BB13309696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372D08-FEA5-56A2-A3E3-A591CB115017}"/>
              </a:ext>
            </a:extLst>
          </p:cNvPr>
          <p:cNvSpPr>
            <a:spLocks noGrp="1"/>
          </p:cNvSpPr>
          <p:nvPr>
            <p:ph type="body" idx="1"/>
          </p:nvPr>
        </p:nvSpPr>
        <p:spPr/>
        <p:txBody>
          <a:bodyPr/>
          <a:lstStyle/>
          <a:p>
            <a:r>
              <a:t>Right Bundle Branch Block.</a:t>
            </a:r>
          </a:p>
          <a:p/>
          <a:p>
            <a:r>
              <a:t>Right Bundle Branch Block. Classic right bundle branch block pattern with rSR' in V1 and a wide S wave in the lateral leads (Figure 21).</a:t>
            </a:r>
          </a:p>
        </p:txBody>
      </p:sp>
      <p:sp>
        <p:nvSpPr>
          <p:cNvPr id="4" name="Slide Number Placeholder 3">
            <a:extLst>
              <a:ext uri="{FF2B5EF4-FFF2-40B4-BE49-F238E27FC236}">
                <a16:creationId xmlns:a16="http://schemas.microsoft.com/office/drawing/2014/main" id="{1A0905CB-4EE1-ED6D-C7B0-6EFC3DF7B345}"/>
              </a:ext>
            </a:extLst>
          </p:cNvPr>
          <p:cNvSpPr>
            <a:spLocks noGrp="1"/>
          </p:cNvSpPr>
          <p:nvPr>
            <p:ph type="sldNum" sz="quarter" idx="10"/>
          </p:nvPr>
        </p:nvSpPr>
        <p:spPr/>
        <p:txBody>
          <a:bodyPr/>
          <a:lstStyle/>
          <a:p>
            <a:fld id="{BDFC372D-4ED0-4349-A599-5935843CE418}" type="slidenum">
              <a:rPr lang="en-US" smtClean="0"/>
              <a:t>5</a:t>
            </a:fld>
            <a:endParaRPr lang="en-US"/>
          </a:p>
        </p:txBody>
      </p:sp>
    </p:spTree>
    <p:extLst>
      <p:ext uri="{BB962C8B-B14F-4D97-AF65-F5344CB8AC3E}">
        <p14:creationId xmlns:p14="http://schemas.microsoft.com/office/powerpoint/2010/main" val="40563729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31E874-0C21-8D80-7EA2-2ECDED8A34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5D257E-BC74-9523-74BF-76EC83FF8C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FCF642-E024-13F1-7A25-9F77B68BDCA1}"/>
              </a:ext>
            </a:extLst>
          </p:cNvPr>
          <p:cNvSpPr>
            <a:spLocks noGrp="1"/>
          </p:cNvSpPr>
          <p:nvPr>
            <p:ph type="body" idx="1"/>
          </p:nvPr>
        </p:nvSpPr>
        <p:spPr/>
        <p:txBody>
          <a:bodyPr/>
          <a:lstStyle/>
          <a:p>
            <a:r>
              <a:t>Prior Inferior Myocardial Infarction.</a:t>
            </a:r>
          </a:p>
          <a:p/>
          <a:p>
            <a:r>
              <a:t>Prior Inferior Myocardial Infarction. Causes of left axis deviation were previously reviewed in case 3. In this case, the left axis deviation is due to large Q waves from a prior infraction in the inferior leads (II, III, aVF).</a:t>
            </a:r>
          </a:p>
        </p:txBody>
      </p:sp>
      <p:sp>
        <p:nvSpPr>
          <p:cNvPr id="4" name="Slide Number Placeholder 3">
            <a:extLst>
              <a:ext uri="{FF2B5EF4-FFF2-40B4-BE49-F238E27FC236}">
                <a16:creationId xmlns:a16="http://schemas.microsoft.com/office/drawing/2014/main" id="{BDFA1E55-C4CD-1AA1-F563-3AE6160B4A22}"/>
              </a:ext>
            </a:extLst>
          </p:cNvPr>
          <p:cNvSpPr>
            <a:spLocks noGrp="1"/>
          </p:cNvSpPr>
          <p:nvPr>
            <p:ph type="sldNum" sz="quarter" idx="10"/>
          </p:nvPr>
        </p:nvSpPr>
        <p:spPr/>
        <p:txBody>
          <a:bodyPr/>
          <a:lstStyle/>
          <a:p>
            <a:fld id="{BDFC372D-4ED0-4349-A599-5935843CE418}" type="slidenum">
              <a:rPr lang="en-US" smtClean="0"/>
              <a:t>7</a:t>
            </a:fld>
            <a:endParaRPr lang="en-US"/>
          </a:p>
        </p:txBody>
      </p:sp>
    </p:spTree>
    <p:extLst>
      <p:ext uri="{BB962C8B-B14F-4D97-AF65-F5344CB8AC3E}">
        <p14:creationId xmlns:p14="http://schemas.microsoft.com/office/powerpoint/2010/main" val="33881726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06FA9-00F8-7C5A-4436-B483E55B14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8CCA68-96DF-688C-4A5D-BCD5C56532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97CC02-CA2E-4A73-2DD8-116231CD6C7C}"/>
              </a:ext>
            </a:extLst>
          </p:cNvPr>
          <p:cNvSpPr>
            <a:spLocks noGrp="1"/>
          </p:cNvSpPr>
          <p:nvPr>
            <p:ph type="body" idx="1"/>
          </p:nvPr>
        </p:nvSpPr>
        <p:spPr/>
        <p:txBody>
          <a:bodyPr/>
          <a:lstStyle/>
          <a:p>
            <a:r>
              <a:t>Accelerated Idioventricular Rhythm.</a:t>
            </a:r>
          </a:p>
          <a:p/>
          <a:p>
            <a:r>
              <a:t>Accelerated Idioventricular Rhythm. Accelerated idioventricular rhythm (AIVR) occurs under conditions of enhanced automaticity. An enhanced ectopic ventricular pacemaker outpaces superior pacemakers (e.g. sinus node) and, thus, becomes the dominant pacemaker by usurping control. AIVR occurs at rates faster than ventricular escape, but slower than ventricular tachycardia (i.e. between 50 and 110 beats/min). It can occur for many reasons including electrolyte abnormalities and drug toxicity (e.g. digoxin), however, it occurs most commonly in the setting of reperfusion – that is, after intervention for myocardial infarction or cardiac arrest.  AIVR is frequently mistaken for ventricular tachycardia since both have wide, regular complexes and can have signs of atrioventricular dissociation  (e.g. fusion and/or capture beats), especially when only viewed from the telemetry monitor. The feature that distinguishes the two rhythms is the rate. Rates greater than 110 beats/min are likely to be ventricular tachycardia. The distinction between AIVR and ventricular tachycardia is of paramount importance since the management differs significantly. AIVR is a self-terminating and well-tolerated rhythm that does not require intervention, unlike ventricular tachycardia. Left heart catheterization confirmed a proximal left anterior descending artery occlusion and percutaneous coronary intervention was successful.</a:t>
            </a:r>
          </a:p>
        </p:txBody>
      </p:sp>
      <p:sp>
        <p:nvSpPr>
          <p:cNvPr id="4" name="Slide Number Placeholder 3">
            <a:extLst>
              <a:ext uri="{FF2B5EF4-FFF2-40B4-BE49-F238E27FC236}">
                <a16:creationId xmlns:a16="http://schemas.microsoft.com/office/drawing/2014/main" id="{3A93CEAA-C0EF-B635-1C16-7B3CFE645E7B}"/>
              </a:ext>
            </a:extLst>
          </p:cNvPr>
          <p:cNvSpPr>
            <a:spLocks noGrp="1"/>
          </p:cNvSpPr>
          <p:nvPr>
            <p:ph type="sldNum" sz="quarter" idx="10"/>
          </p:nvPr>
        </p:nvSpPr>
        <p:spPr/>
        <p:txBody>
          <a:bodyPr/>
          <a:lstStyle/>
          <a:p>
            <a:fld id="{BDFC372D-4ED0-4349-A599-5935843CE418}" type="slidenum">
              <a:rPr lang="en-US" smtClean="0"/>
              <a:t>9</a:t>
            </a:fld>
            <a:endParaRPr lang="en-US"/>
          </a:p>
        </p:txBody>
      </p:sp>
    </p:spTree>
    <p:extLst>
      <p:ext uri="{BB962C8B-B14F-4D97-AF65-F5344CB8AC3E}">
        <p14:creationId xmlns:p14="http://schemas.microsoft.com/office/powerpoint/2010/main" val="7979213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521F10-96A5-BD1F-4F9D-46233D2661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BD91A4-0B5D-D2B7-F305-0A1594AF7B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C0D28C-B547-CD1F-776D-41A9AC915659}"/>
              </a:ext>
            </a:extLst>
          </p:cNvPr>
          <p:cNvSpPr>
            <a:spLocks noGrp="1"/>
          </p:cNvSpPr>
          <p:nvPr>
            <p:ph type="body" idx="1"/>
          </p:nvPr>
        </p:nvSpPr>
        <p:spPr/>
        <p:txBody>
          <a:bodyPr/>
          <a:lstStyle/>
          <a:p>
            <a:r>
              <a:t>High Lateral Ischemic T Wave Inversions.</a:t>
            </a:r>
          </a:p>
          <a:p/>
          <a:p>
            <a:r>
              <a:t>High Lateral Ischemic T Wave Inversions. The symmetric morphology of the T wave inversions seen in I, aVL, and V2 (biphasic with negative terminal deflection) suggests ischemia (Figure 22). Left heart catheterization revealed 95% mid-left anterior descending artery stenosis.</a:t>
            </a:r>
          </a:p>
        </p:txBody>
      </p:sp>
      <p:sp>
        <p:nvSpPr>
          <p:cNvPr id="4" name="Slide Number Placeholder 3">
            <a:extLst>
              <a:ext uri="{FF2B5EF4-FFF2-40B4-BE49-F238E27FC236}">
                <a16:creationId xmlns:a16="http://schemas.microsoft.com/office/drawing/2014/main" id="{BBDB58BD-BCC8-FF00-1935-AD93033D1896}"/>
              </a:ext>
            </a:extLst>
          </p:cNvPr>
          <p:cNvSpPr>
            <a:spLocks noGrp="1"/>
          </p:cNvSpPr>
          <p:nvPr>
            <p:ph type="sldNum" sz="quarter" idx="10"/>
          </p:nvPr>
        </p:nvSpPr>
        <p:spPr/>
        <p:txBody>
          <a:bodyPr/>
          <a:lstStyle/>
          <a:p>
            <a:fld id="{BDFC372D-4ED0-4349-A599-5935843CE418}" type="slidenum">
              <a:rPr lang="en-US" smtClean="0"/>
              <a:t>11</a:t>
            </a:fld>
            <a:endParaRPr lang="en-US"/>
          </a:p>
        </p:txBody>
      </p:sp>
    </p:spTree>
    <p:extLst>
      <p:ext uri="{BB962C8B-B14F-4D97-AF65-F5344CB8AC3E}">
        <p14:creationId xmlns:p14="http://schemas.microsoft.com/office/powerpoint/2010/main" val="4994593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064AC-5E71-21CC-4883-D876A53237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18096E-A3DF-D5A8-E8BA-09A57F4E0F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83339C-CCC3-F3A6-96CC-9BACCAD88742}"/>
              </a:ext>
            </a:extLst>
          </p:cNvPr>
          <p:cNvSpPr>
            <a:spLocks noGrp="1"/>
          </p:cNvSpPr>
          <p:nvPr>
            <p:ph type="body" idx="1"/>
          </p:nvPr>
        </p:nvSpPr>
        <p:spPr/>
        <p:txBody>
          <a:bodyPr/>
          <a:lstStyle/>
          <a:p>
            <a:r>
              <a:t>ST-elevation Myocardial Infarction.</a:t>
            </a:r>
          </a:p>
          <a:p/>
          <a:p>
            <a:r>
              <a:t>ST-elevation Myocardial Infarction, Left Bundle Branch Block. A left bundle branch block occurs when the left bundle no longer conducts, and the signal must pass to the left ventricle via myocyte-to-myocyte conduction. This pattern of conduction is slower than via the specialized conduction system, and results in a wide QRS complex (Figure 23).</a:t>
            </a:r>
          </a:p>
          <a:p/>
          <a:p>
            <a:r>
              <a:t>Normally, a left bundle branch block demonstrates characteristic discordant changes – ST segments tend to deflect in the opposite direction from the QRS complex. In leads with primarily down-going QRS complexes (i.e. V1, V2, V3), ST-elevation is expected; and in leads with primarily up-going QRS complexes (i.e. I, aVL, V5, V6), ST-depression is expected. ST-segment deviation in a direction concordant with the QRS complex is specific for acute myocardial infarction and warrants emergent reperfusion. The (modified) Sgarbossa criteria were developed to identify acute myocardial infarction in the setting of left bundle branch block, and is considered positive if any of the following criteria are met:</a:t>
            </a:r>
          </a:p>
          <a:p/>
          <a:p>
            <a:r>
              <a:t>Concordant ST elevation of ≥ 1 mm</a:t>
            </a:r>
          </a:p>
          <a:p/>
          <a:p>
            <a:r>
              <a:t>Concordant ST depression of ≥ 1 mm in V1, V2, or V3, or</a:t>
            </a:r>
          </a:p>
          <a:p/>
          <a:p>
            <a:r>
              <a:t>Excessively discordant ST elevation defined as the ST/S ratio greater than 0.25.</a:t>
            </a:r>
          </a:p>
          <a:p/>
          <a:p>
            <a:r>
              <a:t>This ECG demonstrates concordant ST-segment elevation in I and aVL. Left heart catheterization revealed diffuse disease and percutaneous intervention was performed to the left anterior descending and left circumflex arteries.</a:t>
            </a:r>
          </a:p>
        </p:txBody>
      </p:sp>
      <p:sp>
        <p:nvSpPr>
          <p:cNvPr id="4" name="Slide Number Placeholder 3">
            <a:extLst>
              <a:ext uri="{FF2B5EF4-FFF2-40B4-BE49-F238E27FC236}">
                <a16:creationId xmlns:a16="http://schemas.microsoft.com/office/drawing/2014/main" id="{DB957D18-E637-C369-EB98-69B2DE7411E9}"/>
              </a:ext>
            </a:extLst>
          </p:cNvPr>
          <p:cNvSpPr>
            <a:spLocks noGrp="1"/>
          </p:cNvSpPr>
          <p:nvPr>
            <p:ph type="sldNum" sz="quarter" idx="10"/>
          </p:nvPr>
        </p:nvSpPr>
        <p:spPr/>
        <p:txBody>
          <a:bodyPr/>
          <a:lstStyle/>
          <a:p>
            <a:fld id="{BDFC372D-4ED0-4349-A599-5935843CE418}" type="slidenum">
              <a:rPr lang="en-US" smtClean="0"/>
              <a:t>13</a:t>
            </a:fld>
            <a:endParaRPr lang="en-US"/>
          </a:p>
        </p:txBody>
      </p:sp>
    </p:spTree>
    <p:extLst>
      <p:ext uri="{BB962C8B-B14F-4D97-AF65-F5344CB8AC3E}">
        <p14:creationId xmlns:p14="http://schemas.microsoft.com/office/powerpoint/2010/main" val="7268789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CBA8B-D54D-4BDE-AA27-5C0323FB0EA4}"/>
              </a:ext>
            </a:extLst>
          </p:cNvPr>
          <p:cNvSpPr>
            <a:spLocks noGrp="1"/>
          </p:cNvSpPr>
          <p:nvPr>
            <p:ph type="ctrTitle"/>
          </p:nvPr>
        </p:nvSpPr>
        <p:spPr>
          <a:xfrm>
            <a:off x="1524000" y="1122363"/>
            <a:ext cx="9144000" cy="2387600"/>
          </a:xfrm>
        </p:spPr>
        <p:txBody>
          <a:bodyPr anchor="b"/>
          <a:lstStyle>
            <a:lvl1pPr algn="ctr">
              <a:defRPr sz="6000">
                <a:latin typeface="Nunito Sans" panose="00000500000000000000" pitchFamily="2" charset="0"/>
              </a:defRPr>
            </a:lvl1pPr>
          </a:lstStyle>
          <a:p>
            <a:r>
              <a:rPr lang="en-US"/>
              <a:t>Click to edit Master title style</a:t>
            </a:r>
          </a:p>
        </p:txBody>
      </p:sp>
      <p:sp>
        <p:nvSpPr>
          <p:cNvPr id="3" name="Subtitle 2">
            <a:extLst>
              <a:ext uri="{FF2B5EF4-FFF2-40B4-BE49-F238E27FC236}">
                <a16:creationId xmlns:a16="http://schemas.microsoft.com/office/drawing/2014/main" id="{4F975B93-CF04-46A5-8945-EC3A4B57841F}"/>
              </a:ext>
            </a:extLst>
          </p:cNvPr>
          <p:cNvSpPr>
            <a:spLocks noGrp="1"/>
          </p:cNvSpPr>
          <p:nvPr>
            <p:ph type="subTitle" idx="1"/>
          </p:nvPr>
        </p:nvSpPr>
        <p:spPr>
          <a:xfrm>
            <a:off x="1524000" y="3602038"/>
            <a:ext cx="9144000" cy="1655762"/>
          </a:xfrm>
        </p:spPr>
        <p:txBody>
          <a:bodyPr/>
          <a:lstStyle>
            <a:lvl1pPr marL="0" indent="0" algn="ctr">
              <a:buNone/>
              <a:defRPr sz="2400">
                <a:latin typeface="Nunito Sa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B9152F-7ED2-4542-9D80-C008162631BA}"/>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42FDFE5A-A218-4346-A133-27DC6D9F41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C8F6FF-BCF4-42E5-8897-3024D4400BE8}"/>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711511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3F7B2-1D9C-4480-A73F-59AE3D3A3AFB}"/>
              </a:ext>
            </a:extLst>
          </p:cNvPr>
          <p:cNvSpPr>
            <a:spLocks noGrp="1"/>
          </p:cNvSpPr>
          <p:nvPr>
            <p:ph type="title"/>
          </p:nvPr>
        </p:nvSpPr>
        <p:spPr/>
        <p:txBody>
          <a:bodyPr/>
          <a:lstStyle>
            <a:lvl1pPr>
              <a:defRPr b="1">
                <a:latin typeface="Nunito Sans" panose="00000500000000000000"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A7D06DEF-628D-4C06-A523-989F9AB8DABE}"/>
              </a:ext>
            </a:extLst>
          </p:cNvPr>
          <p:cNvSpPr>
            <a:spLocks noGrp="1"/>
          </p:cNvSpPr>
          <p:nvPr>
            <p:ph idx="1"/>
          </p:nvPr>
        </p:nvSpPr>
        <p:spPr/>
        <p:txBody>
          <a:bodyPr/>
          <a:lstStyle>
            <a:lvl1pPr>
              <a:defRPr>
                <a:latin typeface="Nunito Sans" panose="00000500000000000000" pitchFamily="2" charset="0"/>
              </a:defRPr>
            </a:lvl1pPr>
            <a:lvl2pPr>
              <a:defRPr>
                <a:latin typeface="Nunito Sans" panose="00000500000000000000" pitchFamily="2" charset="0"/>
              </a:defRPr>
            </a:lvl2pPr>
            <a:lvl3pPr>
              <a:defRPr>
                <a:latin typeface="Nunito Sans" panose="00000500000000000000" pitchFamily="2" charset="0"/>
              </a:defRPr>
            </a:lvl3pPr>
            <a:lvl4pPr>
              <a:defRPr>
                <a:latin typeface="Nunito Sans" panose="00000500000000000000" pitchFamily="2" charset="0"/>
              </a:defRPr>
            </a:lvl4pPr>
            <a:lvl5pPr>
              <a:defRPr>
                <a:latin typeface="Nunito Sans" panose="00000500000000000000" pitchFamily="2"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3F4B5E-F757-49AE-9C0F-F87D5CBBDD9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E5C8B0E2-642F-4737-9B95-2F72D3D0C8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00BCF6-F6FB-4483-9F77-0F05A780FD50}"/>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42591063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E4A53-E324-425D-B3D8-10BAB2E84BF6}"/>
              </a:ext>
            </a:extLst>
          </p:cNvPr>
          <p:cNvSpPr>
            <a:spLocks noGrp="1"/>
          </p:cNvSpPr>
          <p:nvPr>
            <p:ph type="title"/>
          </p:nvPr>
        </p:nvSpPr>
        <p:spPr>
          <a:xfrm>
            <a:off x="831850" y="1709738"/>
            <a:ext cx="10515600" cy="2852737"/>
          </a:xfrm>
        </p:spPr>
        <p:txBody>
          <a:bodyPr anchor="b"/>
          <a:lstStyle>
            <a:lvl1pPr>
              <a:defRPr sz="6000" b="1">
                <a:latin typeface="Nunito Sans" panose="00000500000000000000" pitchFamily="2" charset="0"/>
              </a:defRPr>
            </a:lvl1pPr>
          </a:lstStyle>
          <a:p>
            <a:r>
              <a:rPr lang="en-US"/>
              <a:t>Click to edit Master title style</a:t>
            </a:r>
          </a:p>
        </p:txBody>
      </p:sp>
      <p:sp>
        <p:nvSpPr>
          <p:cNvPr id="3" name="Text Placeholder 2">
            <a:extLst>
              <a:ext uri="{FF2B5EF4-FFF2-40B4-BE49-F238E27FC236}">
                <a16:creationId xmlns:a16="http://schemas.microsoft.com/office/drawing/2014/main" id="{3B086EF7-7136-45F8-94E1-F056C2319C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3563602-B833-4BBC-A469-0CAE34076D8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09BCED8F-4809-47DB-B624-E7E2C9814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9742EC-7663-4385-89EC-364381F924BB}"/>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632620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521F-D648-431C-890F-B283745B2139}"/>
              </a:ext>
            </a:extLst>
          </p:cNvPr>
          <p:cNvSpPr>
            <a:spLocks noGrp="1"/>
          </p:cNvSpPr>
          <p:nvPr>
            <p:ph type="title"/>
          </p:nvPr>
        </p:nvSpPr>
        <p:spPr/>
        <p:txBody>
          <a:bodyPr/>
          <a:lstStyle>
            <a:lvl1pPr>
              <a:defRPr b="1"/>
            </a:lvl1pPr>
          </a:lstStyle>
          <a:p>
            <a:r>
              <a:rPr lang="en-US"/>
              <a:t>Click to edit Master title style</a:t>
            </a:r>
          </a:p>
        </p:txBody>
      </p:sp>
      <p:sp>
        <p:nvSpPr>
          <p:cNvPr id="3" name="Content Placeholder 2">
            <a:extLst>
              <a:ext uri="{FF2B5EF4-FFF2-40B4-BE49-F238E27FC236}">
                <a16:creationId xmlns:a16="http://schemas.microsoft.com/office/drawing/2014/main" id="{5BFC8992-021B-4E52-9D0E-0DEC47E16A9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C29FF6-84BA-410F-9021-6D142E4F0E6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13301B6-A373-4D99-B897-6FC450F1FD42}"/>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7345CDFD-9DE0-40D5-BE9E-8E09515E72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EF4246-52A9-4427-A0E3-D63245827749}"/>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41699777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76290-DCAF-4251-BAF4-6FEC2853A246}"/>
              </a:ext>
            </a:extLst>
          </p:cNvPr>
          <p:cNvSpPr>
            <a:spLocks noGrp="1"/>
          </p:cNvSpPr>
          <p:nvPr>
            <p:ph type="title"/>
          </p:nvPr>
        </p:nvSpPr>
        <p:spPr>
          <a:xfrm>
            <a:off x="839788" y="365125"/>
            <a:ext cx="10515600" cy="1325563"/>
          </a:xfrm>
        </p:spPr>
        <p:txBody>
          <a:bodyPr/>
          <a:lstStyle>
            <a:lvl1pPr>
              <a:defRPr b="1"/>
            </a:lvl1pPr>
          </a:lstStyle>
          <a:p>
            <a:r>
              <a:rPr lang="en-US"/>
              <a:t>Click to edit Master title style</a:t>
            </a:r>
          </a:p>
        </p:txBody>
      </p:sp>
      <p:sp>
        <p:nvSpPr>
          <p:cNvPr id="3" name="Text Placeholder 2">
            <a:extLst>
              <a:ext uri="{FF2B5EF4-FFF2-40B4-BE49-F238E27FC236}">
                <a16:creationId xmlns:a16="http://schemas.microsoft.com/office/drawing/2014/main" id="{61D97D0A-EBE6-47A3-9F75-9F8093F62B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126762D-8CDB-441A-B8CE-BC7C58E9BC2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E81AF8-AC04-4387-82E5-124B7201C7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1C86F2B-8304-4C76-AE20-1233B4F38E0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D3760E-C3D1-450D-9989-51B39513BD0C}"/>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8" name="Footer Placeholder 7">
            <a:extLst>
              <a:ext uri="{FF2B5EF4-FFF2-40B4-BE49-F238E27FC236}">
                <a16:creationId xmlns:a16="http://schemas.microsoft.com/office/drawing/2014/main" id="{237E1496-9778-4C47-96BC-01FC3B10B1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5C4FC5D-2C9B-4BB7-91C9-B147E0BBB512}"/>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729521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3503E-0234-43AA-B6DF-E1F32D650FEA}"/>
              </a:ext>
            </a:extLst>
          </p:cNvPr>
          <p:cNvSpPr>
            <a:spLocks noGrp="1"/>
          </p:cNvSpPr>
          <p:nvPr>
            <p:ph type="title"/>
          </p:nvPr>
        </p:nvSpPr>
        <p:spPr/>
        <p:txBody>
          <a:bodyPr/>
          <a:lstStyle>
            <a:lvl1pPr>
              <a:defRPr b="1"/>
            </a:lvl1pPr>
          </a:lstStyle>
          <a:p>
            <a:r>
              <a:rPr lang="en-US"/>
              <a:t>Click to edit Master title style</a:t>
            </a:r>
          </a:p>
        </p:txBody>
      </p:sp>
      <p:sp>
        <p:nvSpPr>
          <p:cNvPr id="3" name="Date Placeholder 2">
            <a:extLst>
              <a:ext uri="{FF2B5EF4-FFF2-40B4-BE49-F238E27FC236}">
                <a16:creationId xmlns:a16="http://schemas.microsoft.com/office/drawing/2014/main" id="{0ED66FDF-2BB2-40F8-98FD-70294A84FF35}"/>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4" name="Footer Placeholder 3">
            <a:extLst>
              <a:ext uri="{FF2B5EF4-FFF2-40B4-BE49-F238E27FC236}">
                <a16:creationId xmlns:a16="http://schemas.microsoft.com/office/drawing/2014/main" id="{27BEE06C-0EF2-4FCC-96E3-478B9151C7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E55165-CE9B-435B-BC4B-4B90AD62AE7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7909957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2200EF-DAE7-4291-AFA9-DE621E4D767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3" name="Footer Placeholder 2">
            <a:extLst>
              <a:ext uri="{FF2B5EF4-FFF2-40B4-BE49-F238E27FC236}">
                <a16:creationId xmlns:a16="http://schemas.microsoft.com/office/drawing/2014/main" id="{F2FAB29A-6DFB-4114-9472-FA0C8553B61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39D5B1-6A9D-462D-B03E-884D8F45DD7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418047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1B3FB-2697-4715-A936-491530AAE6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99BC3C7-0FD5-4991-A1DA-FAD3484951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2019896-A972-4882-9EA6-39A35ADFA3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DD84087-2778-4EF3-B325-CF1E7E7C941D}"/>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4BBA96D-1C7A-4239-B6CE-A29108B612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97168B-50B6-4365-9739-EADB19D9DFB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6797469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EDF39-FFA1-4195-97C2-AA869683D0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F4439D6-F0ED-49DD-99BC-91926D5142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E4F608F-B1A9-4F01-BE1B-9A252B46D2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9FF1218-E997-48DE-81E4-87B7414BE90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33345B3-748C-4FE6-A224-3577F1AE5D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DF165D-BC50-4FDF-B30F-D66CE4A00067}"/>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0306245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1BE53-4B48-4DFC-BD3D-C1FCF98F46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BEF7D7-1059-4E71-A849-E7FBAFD84A2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F88815-CC2D-426D-81AB-821B6636A2F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19688806-385A-4068-A342-3281C9A348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1C3B0B-DD5E-46AE-ADED-7C7F8439F516}"/>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006465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61E8A6-3E54-4B9E-926D-226392F6D66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E16035-71BA-4370-ABF9-47F0C0CF1D2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999995-A2AB-4CAF-A45E-D4300683C7B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5E4133CE-E9DA-4598-8C55-CC227885C2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C8CFDF-6557-4542-AB23-DD4A084039B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4056901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CBA8B-D54D-4BDE-AA27-5C0323FB0EA4}"/>
              </a:ext>
            </a:extLst>
          </p:cNvPr>
          <p:cNvSpPr>
            <a:spLocks noGrp="1"/>
          </p:cNvSpPr>
          <p:nvPr>
            <p:ph type="ctrTitle"/>
          </p:nvPr>
        </p:nvSpPr>
        <p:spPr>
          <a:xfrm>
            <a:off x="1524000" y="1122363"/>
            <a:ext cx="9144000" cy="2387600"/>
          </a:xfrm>
        </p:spPr>
        <p:txBody>
          <a:bodyPr anchor="b"/>
          <a:lstStyle>
            <a:lvl1pPr algn="ctr">
              <a:defRPr sz="6000">
                <a:latin typeface="Nunito Sans" panose="00000500000000000000" pitchFamily="2" charset="0"/>
              </a:defRPr>
            </a:lvl1pPr>
          </a:lstStyle>
          <a:p>
            <a:r>
              <a:rPr lang="en-US"/>
              <a:t>Click to edit Master title style</a:t>
            </a:r>
          </a:p>
        </p:txBody>
      </p:sp>
      <p:sp>
        <p:nvSpPr>
          <p:cNvPr id="3" name="Subtitle 2">
            <a:extLst>
              <a:ext uri="{FF2B5EF4-FFF2-40B4-BE49-F238E27FC236}">
                <a16:creationId xmlns:a16="http://schemas.microsoft.com/office/drawing/2014/main" id="{4F975B93-CF04-46A5-8945-EC3A4B57841F}"/>
              </a:ext>
            </a:extLst>
          </p:cNvPr>
          <p:cNvSpPr>
            <a:spLocks noGrp="1"/>
          </p:cNvSpPr>
          <p:nvPr>
            <p:ph type="subTitle" idx="1"/>
          </p:nvPr>
        </p:nvSpPr>
        <p:spPr>
          <a:xfrm>
            <a:off x="1524000" y="3602038"/>
            <a:ext cx="9144000" cy="1655762"/>
          </a:xfrm>
        </p:spPr>
        <p:txBody>
          <a:bodyPr/>
          <a:lstStyle>
            <a:lvl1pPr marL="0" indent="0" algn="ctr">
              <a:buNone/>
              <a:defRPr sz="2400">
                <a:latin typeface="Nunito Sa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B9152F-7ED2-4542-9D80-C008162631BA}"/>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42FDFE5A-A218-4346-A133-27DC6D9F41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C8F6FF-BCF4-42E5-8897-3024D4400BE8}"/>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4733831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3F7B2-1D9C-4480-A73F-59AE3D3A3AFB}"/>
              </a:ext>
            </a:extLst>
          </p:cNvPr>
          <p:cNvSpPr>
            <a:spLocks noGrp="1"/>
          </p:cNvSpPr>
          <p:nvPr>
            <p:ph type="title"/>
          </p:nvPr>
        </p:nvSpPr>
        <p:spPr/>
        <p:txBody>
          <a:bodyPr/>
          <a:lstStyle>
            <a:lvl1pPr>
              <a:defRPr b="1">
                <a:latin typeface="Nunito Sans" panose="00000500000000000000"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A7D06DEF-628D-4C06-A523-989F9AB8DABE}"/>
              </a:ext>
            </a:extLst>
          </p:cNvPr>
          <p:cNvSpPr>
            <a:spLocks noGrp="1"/>
          </p:cNvSpPr>
          <p:nvPr>
            <p:ph idx="1"/>
          </p:nvPr>
        </p:nvSpPr>
        <p:spPr/>
        <p:txBody>
          <a:bodyPr/>
          <a:lstStyle>
            <a:lvl1pPr>
              <a:defRPr>
                <a:latin typeface="Nunito Sans" panose="00000500000000000000" pitchFamily="2" charset="0"/>
              </a:defRPr>
            </a:lvl1pPr>
            <a:lvl2pPr>
              <a:defRPr>
                <a:latin typeface="Nunito Sans" panose="00000500000000000000" pitchFamily="2" charset="0"/>
              </a:defRPr>
            </a:lvl2pPr>
            <a:lvl3pPr>
              <a:defRPr>
                <a:latin typeface="Nunito Sans" panose="00000500000000000000" pitchFamily="2" charset="0"/>
              </a:defRPr>
            </a:lvl3pPr>
            <a:lvl4pPr>
              <a:defRPr>
                <a:latin typeface="Nunito Sans" panose="00000500000000000000" pitchFamily="2" charset="0"/>
              </a:defRPr>
            </a:lvl4pPr>
            <a:lvl5pPr>
              <a:defRPr>
                <a:latin typeface="Nunito Sans" panose="000005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3F4B5E-F757-49AE-9C0F-F87D5CBBDD9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E5C8B0E2-642F-4737-9B95-2F72D3D0C8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00BCF6-F6FB-4483-9F77-0F05A780FD50}"/>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6178748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E4A53-E324-425D-B3D8-10BAB2E84BF6}"/>
              </a:ext>
            </a:extLst>
          </p:cNvPr>
          <p:cNvSpPr>
            <a:spLocks noGrp="1"/>
          </p:cNvSpPr>
          <p:nvPr>
            <p:ph type="title"/>
          </p:nvPr>
        </p:nvSpPr>
        <p:spPr>
          <a:xfrm>
            <a:off x="831850" y="1709738"/>
            <a:ext cx="10515600" cy="2852737"/>
          </a:xfrm>
        </p:spPr>
        <p:txBody>
          <a:bodyPr anchor="b"/>
          <a:lstStyle>
            <a:lvl1pPr>
              <a:defRPr sz="6000" b="1">
                <a:latin typeface="Nunito Sans" panose="00000500000000000000" pitchFamily="2" charset="0"/>
              </a:defRPr>
            </a:lvl1pPr>
          </a:lstStyle>
          <a:p>
            <a:r>
              <a:rPr lang="en-US"/>
              <a:t>Click to edit Master title style</a:t>
            </a:r>
          </a:p>
        </p:txBody>
      </p:sp>
      <p:sp>
        <p:nvSpPr>
          <p:cNvPr id="3" name="Text Placeholder 2">
            <a:extLst>
              <a:ext uri="{FF2B5EF4-FFF2-40B4-BE49-F238E27FC236}">
                <a16:creationId xmlns:a16="http://schemas.microsoft.com/office/drawing/2014/main" id="{3B086EF7-7136-45F8-94E1-F056C2319C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3563602-B833-4BBC-A469-0CAE34076D8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09BCED8F-4809-47DB-B624-E7E2C9814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9742EC-7663-4385-89EC-364381F924BB}"/>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7866543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521F-D648-431C-890F-B283745B2139}"/>
              </a:ext>
            </a:extLst>
          </p:cNvPr>
          <p:cNvSpPr>
            <a:spLocks noGrp="1"/>
          </p:cNvSpPr>
          <p:nvPr>
            <p:ph type="title"/>
          </p:nvPr>
        </p:nvSpPr>
        <p:spPr/>
        <p:txBody>
          <a:bodyPr/>
          <a:lstStyle>
            <a:lvl1pPr>
              <a:defRPr b="1"/>
            </a:lvl1pPr>
          </a:lstStyle>
          <a:p>
            <a:r>
              <a:rPr lang="en-US"/>
              <a:t>Click to edit Master title style</a:t>
            </a:r>
          </a:p>
        </p:txBody>
      </p:sp>
      <p:sp>
        <p:nvSpPr>
          <p:cNvPr id="3" name="Content Placeholder 2">
            <a:extLst>
              <a:ext uri="{FF2B5EF4-FFF2-40B4-BE49-F238E27FC236}">
                <a16:creationId xmlns:a16="http://schemas.microsoft.com/office/drawing/2014/main" id="{5BFC8992-021B-4E52-9D0E-0DEC47E16A9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C29FF6-84BA-410F-9021-6D142E4F0E6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13301B6-A373-4D99-B897-6FC450F1FD42}"/>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7345CDFD-9DE0-40D5-BE9E-8E09515E72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EF4246-52A9-4427-A0E3-D63245827749}"/>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3940963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76290-DCAF-4251-BAF4-6FEC2853A246}"/>
              </a:ext>
            </a:extLst>
          </p:cNvPr>
          <p:cNvSpPr>
            <a:spLocks noGrp="1"/>
          </p:cNvSpPr>
          <p:nvPr>
            <p:ph type="title"/>
          </p:nvPr>
        </p:nvSpPr>
        <p:spPr>
          <a:xfrm>
            <a:off x="839788" y="365125"/>
            <a:ext cx="10515600" cy="1325563"/>
          </a:xfrm>
        </p:spPr>
        <p:txBody>
          <a:bodyPr/>
          <a:lstStyle>
            <a:lvl1pPr>
              <a:defRPr b="1"/>
            </a:lvl1pPr>
          </a:lstStyle>
          <a:p>
            <a:r>
              <a:rPr lang="en-US"/>
              <a:t>Click to edit Master title style</a:t>
            </a:r>
          </a:p>
        </p:txBody>
      </p:sp>
      <p:sp>
        <p:nvSpPr>
          <p:cNvPr id="3" name="Text Placeholder 2">
            <a:extLst>
              <a:ext uri="{FF2B5EF4-FFF2-40B4-BE49-F238E27FC236}">
                <a16:creationId xmlns:a16="http://schemas.microsoft.com/office/drawing/2014/main" id="{61D97D0A-EBE6-47A3-9F75-9F8093F62B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126762D-8CDB-441A-B8CE-BC7C58E9BC2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E81AF8-AC04-4387-82E5-124B7201C7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1C86F2B-8304-4C76-AE20-1233B4F38E0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D3760E-C3D1-450D-9989-51B39513BD0C}"/>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8" name="Footer Placeholder 7">
            <a:extLst>
              <a:ext uri="{FF2B5EF4-FFF2-40B4-BE49-F238E27FC236}">
                <a16:creationId xmlns:a16="http://schemas.microsoft.com/office/drawing/2014/main" id="{237E1496-9778-4C47-96BC-01FC3B10B1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5C4FC5D-2C9B-4BB7-91C9-B147E0BBB512}"/>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9904138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3503E-0234-43AA-B6DF-E1F32D650FEA}"/>
              </a:ext>
            </a:extLst>
          </p:cNvPr>
          <p:cNvSpPr>
            <a:spLocks noGrp="1"/>
          </p:cNvSpPr>
          <p:nvPr>
            <p:ph type="title"/>
          </p:nvPr>
        </p:nvSpPr>
        <p:spPr/>
        <p:txBody>
          <a:bodyPr/>
          <a:lstStyle>
            <a:lvl1pPr>
              <a:defRPr b="1"/>
            </a:lvl1pPr>
          </a:lstStyle>
          <a:p>
            <a:r>
              <a:rPr lang="en-US"/>
              <a:t>Click to edit Master title style</a:t>
            </a:r>
          </a:p>
        </p:txBody>
      </p:sp>
      <p:sp>
        <p:nvSpPr>
          <p:cNvPr id="3" name="Date Placeholder 2">
            <a:extLst>
              <a:ext uri="{FF2B5EF4-FFF2-40B4-BE49-F238E27FC236}">
                <a16:creationId xmlns:a16="http://schemas.microsoft.com/office/drawing/2014/main" id="{0ED66FDF-2BB2-40F8-98FD-70294A84FF35}"/>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4" name="Footer Placeholder 3">
            <a:extLst>
              <a:ext uri="{FF2B5EF4-FFF2-40B4-BE49-F238E27FC236}">
                <a16:creationId xmlns:a16="http://schemas.microsoft.com/office/drawing/2014/main" id="{27BEE06C-0EF2-4FCC-96E3-478B9151C7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E55165-CE9B-435B-BC4B-4B90AD62AE7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403276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2200EF-DAE7-4291-AFA9-DE621E4D767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3" name="Footer Placeholder 2">
            <a:extLst>
              <a:ext uri="{FF2B5EF4-FFF2-40B4-BE49-F238E27FC236}">
                <a16:creationId xmlns:a16="http://schemas.microsoft.com/office/drawing/2014/main" id="{F2FAB29A-6DFB-4114-9472-FA0C8553B61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39D5B1-6A9D-462D-B03E-884D8F45DD7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8491165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1B3FB-2697-4715-A936-491530AAE6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99BC3C7-0FD5-4991-A1DA-FAD3484951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2019896-A972-4882-9EA6-39A35ADFA3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D84087-2778-4EF3-B325-CF1E7E7C941D}"/>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4BBA96D-1C7A-4239-B6CE-A29108B612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97168B-50B6-4365-9739-EADB19D9DFB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6481375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EDF39-FFA1-4195-97C2-AA869683D0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F4439D6-F0ED-49DD-99BC-91926D5142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DE4F608F-B1A9-4F01-BE1B-9A252B46D2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9FF1218-E997-48DE-81E4-87B7414BE90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33345B3-748C-4FE6-A224-3577F1AE5D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DF165D-BC50-4FDF-B30F-D66CE4A00067}"/>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6026245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1BE53-4B48-4DFC-BD3D-C1FCF98F46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BEF7D7-1059-4E71-A849-E7FBAFD84A2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F88815-CC2D-426D-81AB-821B6636A2F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19688806-385A-4068-A342-3281C9A348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1C3B0B-DD5E-46AE-ADED-7C7F8439F516}"/>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2023568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61E8A6-3E54-4B9E-926D-226392F6D66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E16035-71BA-4370-ABF9-47F0C0CF1D2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999995-A2AB-4CAF-A45E-D4300683C7B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5E4133CE-E9DA-4598-8C55-CC227885C2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C8CFDF-6557-4542-AB23-DD4A084039B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087963700"/>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heme" Target="../theme/theme2.xml"/><Relationship Id="rId13"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BBC04D-F43D-4F5D-9051-4E4E2D8074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5A8718-D719-4D84-8698-3F68D4E1F2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196349-74D6-4CC5-83B6-1E7A499665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8EFB34AD-226C-4DC5-84CB-DBD84CFB7A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5A37929-5F4C-43DB-A365-C813AECAF1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105CE3-DECE-4166-B994-763D7F2472F5}" type="slidenum">
              <a:rPr lang="en-US" smtClean="0"/>
              <a:t>‹#›</a:t>
            </a:fld>
            <a:endParaRPr lang="en-US"/>
          </a:p>
        </p:txBody>
      </p:sp>
    </p:spTree>
    <p:extLst>
      <p:ext uri="{BB962C8B-B14F-4D97-AF65-F5344CB8AC3E}">
        <p14:creationId xmlns:p14="http://schemas.microsoft.com/office/powerpoint/2010/main" val="154845937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BBC04D-F43D-4F5D-9051-4E4E2D8074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5A8718-D719-4D84-8698-3F68D4E1F2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196349-74D6-4CC5-83B6-1E7A499665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8EFB34AD-226C-4DC5-84CB-DBD84CFB7A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5A37929-5F4C-43DB-A365-C813AECAF1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105CE3-DECE-4166-B994-763D7F2472F5}" type="slidenum">
              <a:rPr lang="en-US" smtClean="0"/>
              <a:t>‹#›</a:t>
            </a:fld>
            <a:endParaRPr lang="en-US"/>
          </a:p>
        </p:txBody>
      </p:sp>
    </p:spTree>
    <p:extLst>
      <p:ext uri="{BB962C8B-B14F-4D97-AF65-F5344CB8AC3E}">
        <p14:creationId xmlns:p14="http://schemas.microsoft.com/office/powerpoint/2010/main" val="481546626"/>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3.jpg"/><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3.jpg"/><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3.jpg"/><Relationship Id="rId4"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3.jpg"/><Relationship Id="rId4"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3.jpg"/><Relationship Id="rId4" Type="http://schemas.openxmlformats.org/officeDocument/2006/relationships/image" Target="../media/image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3.jpg"/><Relationship Id="rId4" Type="http://schemas.openxmlformats.org/officeDocument/2006/relationships/image" Target="../media/image9.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17864-DBB3-4199-8C8E-D43932D38DA0}"/>
              </a:ext>
            </a:extLst>
          </p:cNvPr>
          <p:cNvSpPr>
            <a:spLocks noGrp="1"/>
          </p:cNvSpPr>
          <p:nvPr>
            <p:ph type="ctrTitle"/>
          </p:nvPr>
        </p:nvSpPr>
        <p:spPr>
          <a:xfrm>
            <a:off x="5887092" y="3994454"/>
            <a:ext cx="5496213" cy="860187"/>
          </a:xfrm>
        </p:spPr>
        <p:txBody>
          <a:bodyPr>
            <a:noAutofit/>
          </a:bodyPr>
          <a:lstStyle/>
          <a:p>
            <a:pPr algn="r"/>
            <a:r>
              <a:rPr lang="en-US" sz="5400" dirty="0">
                <a:solidFill>
                  <a:schemeClr val="bg2"/>
                </a:solidFill>
                <a:latin typeface="+mj-lt"/>
                <a:cs typeface="Segoe UI Light" panose="020B0502040204020203" pitchFamily="34" charset="0"/>
              </a:rPr>
              <a:t>Conference 11</a:t>
            </a:r>
          </a:p>
        </p:txBody>
      </p:sp>
      <p:grpSp>
        <p:nvGrpSpPr>
          <p:cNvPr id="7" name="Group 6">
            <a:extLst>
              <a:ext uri="{FF2B5EF4-FFF2-40B4-BE49-F238E27FC236}">
                <a16:creationId xmlns:a16="http://schemas.microsoft.com/office/drawing/2014/main" id="{513AA083-3BD2-466E-8890-ADD3BF776501}"/>
              </a:ext>
            </a:extLst>
          </p:cNvPr>
          <p:cNvGrpSpPr/>
          <p:nvPr/>
        </p:nvGrpSpPr>
        <p:grpSpPr>
          <a:xfrm>
            <a:off x="641527" y="2564413"/>
            <a:ext cx="10908946" cy="1729174"/>
            <a:chOff x="784475" y="2703629"/>
            <a:chExt cx="10908946" cy="1729174"/>
          </a:xfrm>
        </p:grpSpPr>
        <p:sp>
          <p:nvSpPr>
            <p:cNvPr id="3" name="TextBox 2">
              <a:extLst>
                <a:ext uri="{FF2B5EF4-FFF2-40B4-BE49-F238E27FC236}">
                  <a16:creationId xmlns:a16="http://schemas.microsoft.com/office/drawing/2014/main" id="{43B38B0F-9EAA-480D-9DFD-408045811F77}"/>
                </a:ext>
              </a:extLst>
            </p:cNvPr>
            <p:cNvSpPr txBox="1"/>
            <p:nvPr/>
          </p:nvSpPr>
          <p:spPr>
            <a:xfrm>
              <a:off x="784475" y="2786198"/>
              <a:ext cx="10908946" cy="1646605"/>
            </a:xfrm>
            <a:prstGeom prst="rect">
              <a:avLst/>
            </a:prstGeom>
            <a:noFill/>
          </p:spPr>
          <p:txBody>
            <a:bodyPr wrap="square" rtlCol="0">
              <a:spAutoFit/>
            </a:bodyPr>
            <a:lstStyle/>
            <a:p>
              <a:r>
                <a:rPr lang="en-US" sz="9900">
                  <a:latin typeface="Nunito Sans ExtraLight" panose="00000300000000000000" pitchFamily="2" charset="0"/>
                </a:rPr>
                <a:t>ECG     STAMPEDE</a:t>
              </a:r>
            </a:p>
          </p:txBody>
        </p:sp>
        <p:pic>
          <p:nvPicPr>
            <p:cNvPr id="5" name="Picture 4" descr="A close up of a logo&#10;&#10;Description generated with very high confidence">
              <a:extLst>
                <a:ext uri="{FF2B5EF4-FFF2-40B4-BE49-F238E27FC236}">
                  <a16:creationId xmlns:a16="http://schemas.microsoft.com/office/drawing/2014/main" id="{E1E4678B-992C-4197-B8E4-A1AB5C4507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21412" y="2703629"/>
              <a:ext cx="1568723" cy="1428031"/>
            </a:xfrm>
            <a:prstGeom prst="rect">
              <a:avLst/>
            </a:prstGeom>
          </p:spPr>
        </p:pic>
      </p:grpSp>
    </p:spTree>
    <p:extLst>
      <p:ext uri="{BB962C8B-B14F-4D97-AF65-F5344CB8AC3E}">
        <p14:creationId xmlns:p14="http://schemas.microsoft.com/office/powerpoint/2010/main" val="7045175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3F013-86A1-A17B-5E52-CF0F5F76ABB7}"/>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53-year-old female presents with </a:t>
            </a:r>
            <a:r>
              <a:rPr lang="en-US" dirty="0">
                <a:latin typeface="+mn-lt"/>
              </a:rPr>
              <a:t>chest pain</a:t>
            </a:r>
          </a:p>
        </p:txBody>
      </p:sp>
      <p:sp>
        <p:nvSpPr>
          <p:cNvPr id="3" name="TextBox 2">
            <a:extLst>
              <a:ext uri="{FF2B5EF4-FFF2-40B4-BE49-F238E27FC236}">
                <a16:creationId xmlns:a16="http://schemas.microsoft.com/office/drawing/2014/main" id="{03FF28D4-B567-8573-AAD1-2CD74EACFFBA}"/>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44</a:t>
            </a:r>
          </a:p>
        </p:txBody>
      </p:sp>
      <p:cxnSp>
        <p:nvCxnSpPr>
          <p:cNvPr id="5" name="Straight Connector 4">
            <a:extLst>
              <a:ext uri="{FF2B5EF4-FFF2-40B4-BE49-F238E27FC236}">
                <a16:creationId xmlns:a16="http://schemas.microsoft.com/office/drawing/2014/main" id="{39C6D518-ED36-801E-9154-FC123672385A}"/>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4264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44-TQRSD-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490656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D2C361-D118-8EBC-E6F1-DCC87B9DED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10E571-1C7D-32F4-9502-E82834A1ADE0}"/>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76-year-old male presents with </a:t>
            </a:r>
            <a:r>
              <a:rPr lang="en-US" dirty="0">
                <a:latin typeface="+mn-lt"/>
              </a:rPr>
              <a:t>right leg edema</a:t>
            </a:r>
          </a:p>
        </p:txBody>
      </p:sp>
      <p:sp>
        <p:nvSpPr>
          <p:cNvPr id="3" name="TextBox 2">
            <a:extLst>
              <a:ext uri="{FF2B5EF4-FFF2-40B4-BE49-F238E27FC236}">
                <a16:creationId xmlns:a16="http://schemas.microsoft.com/office/drawing/2014/main" id="{18C6B6E3-78B0-7ED1-83CD-04A5479CD67E}"/>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45</a:t>
            </a:r>
          </a:p>
        </p:txBody>
      </p:sp>
      <p:cxnSp>
        <p:nvCxnSpPr>
          <p:cNvPr id="5" name="Straight Connector 4">
            <a:extLst>
              <a:ext uri="{FF2B5EF4-FFF2-40B4-BE49-F238E27FC236}">
                <a16:creationId xmlns:a16="http://schemas.microsoft.com/office/drawing/2014/main" id="{F2A31E39-126B-5262-2A08-28FB9BF0170C}"/>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0577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98F96-CBA5-A692-AF33-EFF5CE2F274C}"/>
            </a:ext>
          </a:extLst>
        </p:cNvPr>
        <p:cNvGrpSpPr/>
        <p:nvPr/>
      </p:nvGrpSpPr>
      <p:grpSpPr>
        <a:xfrm>
          <a:off x="0" y="0"/>
          <a:ext cx="0" cy="0"/>
          <a:chOff x="0" y="0"/>
          <a:chExt cx="0" cy="0"/>
        </a:xfrm>
      </p:grpSpPr>
      <p:pic>
        <p:nvPicPr>
          <p:cNvPr id="2" name="Picture 1" descr="45-RBBB-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4027296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6D108-D1CB-3031-1388-6F149033A3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6C1126-B66C-F520-FB76-01615209B302}"/>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51-year-old male presents with </a:t>
            </a:r>
            <a:r>
              <a:rPr lang="en-US" dirty="0">
                <a:latin typeface="+mn-lt"/>
              </a:rPr>
              <a:t>supratherapeutic INR</a:t>
            </a:r>
          </a:p>
        </p:txBody>
      </p:sp>
      <p:sp>
        <p:nvSpPr>
          <p:cNvPr id="3" name="TextBox 2">
            <a:extLst>
              <a:ext uri="{FF2B5EF4-FFF2-40B4-BE49-F238E27FC236}">
                <a16:creationId xmlns:a16="http://schemas.microsoft.com/office/drawing/2014/main" id="{28EDCC3D-6E81-D959-9AAF-0204556B282D}"/>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46</a:t>
            </a:r>
          </a:p>
        </p:txBody>
      </p:sp>
      <p:cxnSp>
        <p:nvCxnSpPr>
          <p:cNvPr id="5" name="Straight Connector 4">
            <a:extLst>
              <a:ext uri="{FF2B5EF4-FFF2-40B4-BE49-F238E27FC236}">
                <a16:creationId xmlns:a16="http://schemas.microsoft.com/office/drawing/2014/main" id="{38987F7C-06DB-197D-386B-1EA23D0F5A12}"/>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8118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3B83DD-C8F2-5F51-3816-FD172D57E8F1}"/>
            </a:ext>
          </a:extLst>
        </p:cNvPr>
        <p:cNvGrpSpPr/>
        <p:nvPr/>
      </p:nvGrpSpPr>
      <p:grpSpPr>
        <a:xfrm>
          <a:off x="0" y="0"/>
          <a:ext cx="0" cy="0"/>
          <a:chOff x="0" y="0"/>
          <a:chExt cx="0" cy="0"/>
        </a:xfrm>
      </p:grpSpPr>
      <p:pic>
        <p:nvPicPr>
          <p:cNvPr id="2" name="Picture 1" descr="46-LAD dt inf MI-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3397723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EE618D-E06F-82F3-F8BD-C4E24A0742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89840C-49F4-3244-EE7C-24D07C118567}"/>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36-year-old male presents with </a:t>
            </a:r>
            <a:r>
              <a:rPr lang="en-US" dirty="0">
                <a:latin typeface="+mn-lt"/>
              </a:rPr>
              <a:t>chest pain</a:t>
            </a:r>
          </a:p>
        </p:txBody>
      </p:sp>
      <p:sp>
        <p:nvSpPr>
          <p:cNvPr id="3" name="TextBox 2">
            <a:extLst>
              <a:ext uri="{FF2B5EF4-FFF2-40B4-BE49-F238E27FC236}">
                <a16:creationId xmlns:a16="http://schemas.microsoft.com/office/drawing/2014/main" id="{31C7F4CB-0233-E638-A311-A8968C23DC10}"/>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47</a:t>
            </a:r>
          </a:p>
        </p:txBody>
      </p:sp>
      <p:cxnSp>
        <p:nvCxnSpPr>
          <p:cNvPr id="5" name="Straight Connector 4">
            <a:extLst>
              <a:ext uri="{FF2B5EF4-FFF2-40B4-BE49-F238E27FC236}">
                <a16:creationId xmlns:a16="http://schemas.microsoft.com/office/drawing/2014/main" id="{ECE2D93F-FDE2-8432-65D0-FE776BD4F44A}"/>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3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BA4FEC-2243-386A-EB8C-034342A413CC}"/>
            </a:ext>
          </a:extLst>
        </p:cNvPr>
        <p:cNvGrpSpPr/>
        <p:nvPr/>
      </p:nvGrpSpPr>
      <p:grpSpPr>
        <a:xfrm>
          <a:off x="0" y="0"/>
          <a:ext cx="0" cy="0"/>
          <a:chOff x="0" y="0"/>
          <a:chExt cx="0" cy="0"/>
        </a:xfrm>
      </p:grpSpPr>
      <p:pic>
        <p:nvPicPr>
          <p:cNvPr id="2" name="Picture 1" descr="47-AIVR-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1304331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64BD2B-129B-BCA6-727B-7339BBAD02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40BB7D-2727-ECAA-91A2-4BDBFEB91A4E}"/>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61-year-old female presents with </a:t>
            </a:r>
            <a:r>
              <a:rPr lang="en-US" dirty="0">
                <a:latin typeface="+mn-lt"/>
              </a:rPr>
              <a:t>stuttering chest pain</a:t>
            </a:r>
          </a:p>
        </p:txBody>
      </p:sp>
      <p:sp>
        <p:nvSpPr>
          <p:cNvPr id="3" name="TextBox 2">
            <a:extLst>
              <a:ext uri="{FF2B5EF4-FFF2-40B4-BE49-F238E27FC236}">
                <a16:creationId xmlns:a16="http://schemas.microsoft.com/office/drawing/2014/main" id="{586B56B6-8CF4-7D1E-A5E6-3BBBD7878B0F}"/>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48</a:t>
            </a:r>
          </a:p>
        </p:txBody>
      </p:sp>
      <p:cxnSp>
        <p:nvCxnSpPr>
          <p:cNvPr id="5" name="Straight Connector 4">
            <a:extLst>
              <a:ext uri="{FF2B5EF4-FFF2-40B4-BE49-F238E27FC236}">
                <a16:creationId xmlns:a16="http://schemas.microsoft.com/office/drawing/2014/main" id="{C832BC45-34FF-3F90-057D-851A904CB47E}"/>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4079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067BD-5120-E881-F032-8D55BBD2A36E}"/>
            </a:ext>
          </a:extLst>
        </p:cNvPr>
        <p:cNvGrpSpPr/>
        <p:nvPr/>
      </p:nvGrpSpPr>
      <p:grpSpPr>
        <a:xfrm>
          <a:off x="0" y="0"/>
          <a:ext cx="0" cy="0"/>
          <a:chOff x="0" y="0"/>
          <a:chExt cx="0" cy="0"/>
        </a:xfrm>
      </p:grpSpPr>
      <p:pic>
        <p:nvPicPr>
          <p:cNvPr id="2" name="Picture 1" descr="48-Ischemic TWI-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3550727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4F35B-27B6-2D1E-ADAC-E76C58D146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4DDCBD-672E-0A80-9E04-CC9825395326}"/>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70-year-old female presents with </a:t>
            </a:r>
            <a:r>
              <a:rPr lang="en-US" dirty="0">
                <a:latin typeface="+mn-lt"/>
              </a:rPr>
              <a:t>chest pain</a:t>
            </a:r>
          </a:p>
        </p:txBody>
      </p:sp>
      <p:sp>
        <p:nvSpPr>
          <p:cNvPr id="3" name="TextBox 2">
            <a:extLst>
              <a:ext uri="{FF2B5EF4-FFF2-40B4-BE49-F238E27FC236}">
                <a16:creationId xmlns:a16="http://schemas.microsoft.com/office/drawing/2014/main" id="{9986CE66-B27A-DB81-0C28-4798B3CA4A24}"/>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49</a:t>
            </a:r>
          </a:p>
        </p:txBody>
      </p:sp>
      <p:cxnSp>
        <p:nvCxnSpPr>
          <p:cNvPr id="5" name="Straight Connector 4">
            <a:extLst>
              <a:ext uri="{FF2B5EF4-FFF2-40B4-BE49-F238E27FC236}">
                <a16:creationId xmlns:a16="http://schemas.microsoft.com/office/drawing/2014/main" id="{68239268-9169-D5AD-4FCD-9CDBCB925F6E}"/>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5487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DAB3CB-8A23-FD3B-489B-7CD0F36B5960}"/>
            </a:ext>
          </a:extLst>
        </p:cNvPr>
        <p:cNvGrpSpPr/>
        <p:nvPr/>
      </p:nvGrpSpPr>
      <p:grpSpPr>
        <a:xfrm>
          <a:off x="0" y="0"/>
          <a:ext cx="0" cy="0"/>
          <a:chOff x="0" y="0"/>
          <a:chExt cx="0" cy="0"/>
        </a:xfrm>
      </p:grpSpPr>
      <p:pic>
        <p:nvPicPr>
          <p:cNvPr id="2" name="Picture 1" descr="49-Sgarbossa-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1200988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Office Theme">
  <a:themeElements>
    <a:clrScheme name="ECG Stampede">
      <a:dk1>
        <a:sysClr val="windowText" lastClr="000000"/>
      </a:dk1>
      <a:lt1>
        <a:sysClr val="window" lastClr="FFFFFF"/>
      </a:lt1>
      <a:dk2>
        <a:srgbClr val="7F7F7F"/>
      </a:dk2>
      <a:lt2>
        <a:srgbClr val="F2DCB3"/>
      </a:lt2>
      <a:accent1>
        <a:srgbClr val="B3E0F2"/>
      </a:accent1>
      <a:accent2>
        <a:srgbClr val="D8F2BD"/>
      </a:accent2>
      <a:accent3>
        <a:srgbClr val="F2BDBD"/>
      </a:accent3>
      <a:accent4>
        <a:srgbClr val="B3E0F2"/>
      </a:accent4>
      <a:accent5>
        <a:srgbClr val="D8F2BD"/>
      </a:accent5>
      <a:accent6>
        <a:srgbClr val="F2BDBD"/>
      </a:accent6>
      <a:hlink>
        <a:srgbClr val="F2DCB3"/>
      </a:hlink>
      <a:folHlink>
        <a:srgbClr val="F2BDBD"/>
      </a:folHlink>
    </a:clrScheme>
    <a:fontScheme name="ECG Stampede">
      <a:majorFont>
        <a:latin typeface="Nunito Sans"/>
        <a:ea typeface=""/>
        <a:cs typeface=""/>
      </a:majorFont>
      <a:minorFont>
        <a:latin typeface="Ink Fre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ECG Stampede">
  <a:themeElements>
    <a:clrScheme name="ECG Stampede">
      <a:dk1>
        <a:sysClr val="windowText" lastClr="000000"/>
      </a:dk1>
      <a:lt1>
        <a:sysClr val="window" lastClr="FFFFFF"/>
      </a:lt1>
      <a:dk2>
        <a:srgbClr val="7F7F7F"/>
      </a:dk2>
      <a:lt2>
        <a:srgbClr val="F2DCB3"/>
      </a:lt2>
      <a:accent1>
        <a:srgbClr val="B3E0F2"/>
      </a:accent1>
      <a:accent2>
        <a:srgbClr val="D8F2BD"/>
      </a:accent2>
      <a:accent3>
        <a:srgbClr val="F2BDBD"/>
      </a:accent3>
      <a:accent4>
        <a:srgbClr val="B3E0F2"/>
      </a:accent4>
      <a:accent5>
        <a:srgbClr val="D8F2BD"/>
      </a:accent5>
      <a:accent6>
        <a:srgbClr val="F2BDBD"/>
      </a:accent6>
      <a:hlink>
        <a:srgbClr val="F2DCB3"/>
      </a:hlink>
      <a:folHlink>
        <a:srgbClr val="F2BDBD"/>
      </a:folHlink>
    </a:clrScheme>
    <a:fontScheme name="ECG Stampede">
      <a:majorFont>
        <a:latin typeface="Nunito Sans"/>
        <a:ea typeface=""/>
        <a:cs typeface=""/>
      </a:majorFont>
      <a:minorFont>
        <a:latin typeface="Ink Fre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CG Stampede" id="{910F009D-651A-4DE1-8D05-191BEAF5189E}" vid="{6CBE172B-6667-422A-9DAB-43A0E64FECD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A951D99F3FCAE4DADAAB15B482BF1AF" ma:contentTypeVersion="16" ma:contentTypeDescription="Create a new document." ma:contentTypeScope="" ma:versionID="41cf97e3ed2a829c2148a153d4f73d9f">
  <xsd:schema xmlns:xsd="http://www.w3.org/2001/XMLSchema" xmlns:xs="http://www.w3.org/2001/XMLSchema" xmlns:p="http://schemas.microsoft.com/office/2006/metadata/properties" xmlns:ns2="6a45c15d-b02b-4e02-9705-336a2e721168" xmlns:ns3="e945d878-a160-4bc3-9b68-e662fa61dd21" targetNamespace="http://schemas.microsoft.com/office/2006/metadata/properties" ma:root="true" ma:fieldsID="f93d29022ee15504ad2587596dd8d87f" ns2:_="" ns3:_="">
    <xsd:import namespace="6a45c15d-b02b-4e02-9705-336a2e721168"/>
    <xsd:import namespace="e945d878-a160-4bc3-9b68-e662fa61dd21"/>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3:SharedWithUsers" minOccurs="0"/>
                <xsd:element ref="ns3:SharedWithDetails"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a45c15d-b02b-4e02-9705-336a2e72116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dd802298-ac7f-4dc9-a73d-133dd7ac0fd3"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945d878-a160-4bc3-9b68-e662fa61dd21"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1ace2da9-601c-4ff3-801a-76c04b9df11d}" ma:internalName="TaxCatchAll" ma:showField="CatchAllData" ma:web="e945d878-a160-4bc3-9b68-e662fa61dd21">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e945d878-a160-4bc3-9b68-e662fa61dd21">
      <UserInfo>
        <DisplayName>Fisher, Zoe Renee</DisplayName>
        <AccountId>52</AccountId>
        <AccountType/>
      </UserInfo>
      <UserInfo>
        <DisplayName>Reynolds, Catherine E</DisplayName>
        <AccountId>81</AccountId>
        <AccountType/>
      </UserInfo>
      <UserInfo>
        <DisplayName>Elagandhala, Akshay K</DisplayName>
        <AccountId>79</AccountId>
        <AccountType/>
      </UserInfo>
      <UserInfo>
        <DisplayName>OKeefe Rafaeli, Brandon</DisplayName>
        <AccountId>108</AccountId>
        <AccountType/>
      </UserInfo>
      <UserInfo>
        <DisplayName>Lowery, Curtis L</DisplayName>
        <AccountId>32</AccountId>
        <AccountType/>
      </UserInfo>
      <UserInfo>
        <DisplayName>Barry, Connor J</DisplayName>
        <AccountId>98</AccountId>
        <AccountType/>
      </UserInfo>
    </SharedWithUsers>
    <lcf76f155ced4ddcb4097134ff3c332f xmlns="6a45c15d-b02b-4e02-9705-336a2e721168">
      <Terms xmlns="http://schemas.microsoft.com/office/infopath/2007/PartnerControls"/>
    </lcf76f155ced4ddcb4097134ff3c332f>
    <TaxCatchAll xmlns="e945d878-a160-4bc3-9b68-e662fa61dd21"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0CD1BF3-EEAB-4798-8AFE-A01D7CCE5B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a45c15d-b02b-4e02-9705-336a2e721168"/>
    <ds:schemaRef ds:uri="e945d878-a160-4bc3-9b68-e662fa61dd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1A503DB-2118-487E-BC10-76AF075C65E7}">
  <ds:schemaRefs>
    <ds:schemaRef ds:uri="6a45c15d-b02b-4e02-9705-336a2e721168"/>
    <ds:schemaRef ds:uri="e945d878-a160-4bc3-9b68-e662fa61dd21"/>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545BF691-0CE1-4268-88F6-5D4BCD60334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38</TotalTime>
  <Words>53</Words>
  <Application>Microsoft Office PowerPoint</Application>
  <PresentationFormat>Widescreen</PresentationFormat>
  <Paragraphs>21</Paragraphs>
  <Slides>13</Slides>
  <Notes>7</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13</vt:i4>
      </vt:variant>
    </vt:vector>
  </HeadingPairs>
  <TitlesOfParts>
    <vt:vector size="20" baseType="lpstr">
      <vt:lpstr>Nunito Sans</vt:lpstr>
      <vt:lpstr>Arial</vt:lpstr>
      <vt:lpstr>Ink Free</vt:lpstr>
      <vt:lpstr>Calibri</vt:lpstr>
      <vt:lpstr>Nunito Sans ExtraLight</vt:lpstr>
      <vt:lpstr>1_Office Theme</vt:lpstr>
      <vt:lpstr>ECG Stampede</vt:lpstr>
      <vt:lpstr>Conference XX</vt:lpstr>
      <vt:lpstr>XX-year-old sex presents with complaint</vt:lpstr>
      <vt:lpstr>PowerPoint Presentation</vt:lpstr>
      <vt:lpstr>XX-year-old sex presents with complaint</vt:lpstr>
      <vt:lpstr>PowerPoint Presentation</vt:lpstr>
      <vt:lpstr>XX-year-old sex presents with complaint</vt:lpstr>
      <vt:lpstr>PowerPoint Presentation</vt:lpstr>
      <vt:lpstr>XX-year-old sex presents with complaint</vt:lpstr>
      <vt:lpstr>PowerPoint Presentation</vt:lpstr>
      <vt:lpstr>XX-year-old sex presents with complaint</vt:lpstr>
      <vt:lpstr>PowerPoint Presentation</vt:lpstr>
      <vt:lpstr>XX-year-old sex presents with complaint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ECG Conference</dc:title>
  <dc:creator>Ben Cooper</dc:creator>
  <cp:lastModifiedBy>Cooper, Benjamin</cp:lastModifiedBy>
  <cp:revision>3</cp:revision>
  <dcterms:created xsi:type="dcterms:W3CDTF">2017-12-05T04:01:38Z</dcterms:created>
  <dcterms:modified xsi:type="dcterms:W3CDTF">2026-06-22T03:12:14Z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0x0101000A951D99F3FCAE4DADAAB15B482BF1AF</vt:lpwstr>
  </property>
  <property fmtid="{D5CDD505-2E9C-101B-9397-08002B2CF9AE}" pid="3" name="MediaServiceImageTags">
    <vt:lpwstr/>
  </property>
</Properties>
</file>